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2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139D13-F1C7-40E9-A2D6-73F5DA45AB59}" type="datetimeFigureOut">
              <a:rPr lang="cs-CZ" smtClean="0"/>
              <a:pPr/>
              <a:t>7.4.2014</a:t>
            </a:fld>
            <a:endParaRPr lang="cs-CZ"/>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87BDF1-E363-4C7B-9F1A-3EAEBE453BCB}" type="slidenum">
              <a:rPr lang="cs-CZ" smtClean="0"/>
              <a:pPr/>
              <a:t>‹#›</a:t>
            </a:fld>
            <a:endParaRPr lang="cs-CZ"/>
          </a:p>
        </p:txBody>
      </p:sp>
    </p:spTree>
    <p:extLst>
      <p:ext uri="{BB962C8B-B14F-4D97-AF65-F5344CB8AC3E}">
        <p14:creationId xmlns:p14="http://schemas.microsoft.com/office/powerpoint/2010/main" val="3266996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cs-CZ"/>
          </a:p>
        </p:txBody>
      </p:sp>
      <p:sp>
        <p:nvSpPr>
          <p:cNvPr id="4" name="Zástupný symbol dátumu 3"/>
          <p:cNvSpPr>
            <a:spLocks noGrp="1"/>
          </p:cNvSpPr>
          <p:nvPr>
            <p:ph type="dt" sz="half" idx="10"/>
          </p:nvPr>
        </p:nvSpPr>
        <p:spPr/>
        <p:txBody>
          <a:bodyPr/>
          <a:lstStyle/>
          <a:p>
            <a:fld id="{82DA00F9-C838-4D2A-B435-36D65493636B}" type="datetimeFigureOut">
              <a:rPr lang="cs-CZ" smtClean="0"/>
              <a:pPr/>
              <a:t>7.4.2014</a:t>
            </a:fld>
            <a:endParaRPr lang="cs-CZ"/>
          </a:p>
        </p:txBody>
      </p:sp>
      <p:sp>
        <p:nvSpPr>
          <p:cNvPr id="5" name="Zástupný symbol päty 4"/>
          <p:cNvSpPr>
            <a:spLocks noGrp="1"/>
          </p:cNvSpPr>
          <p:nvPr>
            <p:ph type="ftr" sz="quarter" idx="11"/>
          </p:nvPr>
        </p:nvSpPr>
        <p:spPr/>
        <p:txBody>
          <a:bodyPr/>
          <a:lstStyle/>
          <a:p>
            <a:endParaRPr lang="cs-CZ"/>
          </a:p>
        </p:txBody>
      </p:sp>
      <p:sp>
        <p:nvSpPr>
          <p:cNvPr id="6" name="Zástupný symbol čísla snímky 5"/>
          <p:cNvSpPr>
            <a:spLocks noGrp="1"/>
          </p:cNvSpPr>
          <p:nvPr>
            <p:ph type="sldNum" sz="quarter" idx="12"/>
          </p:nvPr>
        </p:nvSpPr>
        <p:spPr/>
        <p:txBody>
          <a:bodyPr/>
          <a:lstStyle/>
          <a:p>
            <a:fld id="{E066775D-E453-44DD-8804-BCAB101AB7BB}"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cs-CZ"/>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dátumu 3"/>
          <p:cNvSpPr>
            <a:spLocks noGrp="1"/>
          </p:cNvSpPr>
          <p:nvPr>
            <p:ph type="dt" sz="half" idx="10"/>
          </p:nvPr>
        </p:nvSpPr>
        <p:spPr/>
        <p:txBody>
          <a:bodyPr/>
          <a:lstStyle/>
          <a:p>
            <a:fld id="{82DA00F9-C838-4D2A-B435-36D65493636B}" type="datetimeFigureOut">
              <a:rPr lang="cs-CZ" smtClean="0"/>
              <a:pPr/>
              <a:t>7.4.2014</a:t>
            </a:fld>
            <a:endParaRPr lang="cs-CZ"/>
          </a:p>
        </p:txBody>
      </p:sp>
      <p:sp>
        <p:nvSpPr>
          <p:cNvPr id="5" name="Zástupný symbol päty 4"/>
          <p:cNvSpPr>
            <a:spLocks noGrp="1"/>
          </p:cNvSpPr>
          <p:nvPr>
            <p:ph type="ftr" sz="quarter" idx="11"/>
          </p:nvPr>
        </p:nvSpPr>
        <p:spPr/>
        <p:txBody>
          <a:bodyPr/>
          <a:lstStyle/>
          <a:p>
            <a:endParaRPr lang="cs-CZ"/>
          </a:p>
        </p:txBody>
      </p:sp>
      <p:sp>
        <p:nvSpPr>
          <p:cNvPr id="6" name="Zástupný symbol čísla snímky 5"/>
          <p:cNvSpPr>
            <a:spLocks noGrp="1"/>
          </p:cNvSpPr>
          <p:nvPr>
            <p:ph type="sldNum" sz="quarter" idx="12"/>
          </p:nvPr>
        </p:nvSpPr>
        <p:spPr/>
        <p:txBody>
          <a:bodyPr/>
          <a:lstStyle/>
          <a:p>
            <a:fld id="{E066775D-E453-44DD-8804-BCAB101AB7BB}"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cs-CZ"/>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dátumu 3"/>
          <p:cNvSpPr>
            <a:spLocks noGrp="1"/>
          </p:cNvSpPr>
          <p:nvPr>
            <p:ph type="dt" sz="half" idx="10"/>
          </p:nvPr>
        </p:nvSpPr>
        <p:spPr/>
        <p:txBody>
          <a:bodyPr/>
          <a:lstStyle/>
          <a:p>
            <a:fld id="{82DA00F9-C838-4D2A-B435-36D65493636B}" type="datetimeFigureOut">
              <a:rPr lang="cs-CZ" smtClean="0"/>
              <a:pPr/>
              <a:t>7.4.2014</a:t>
            </a:fld>
            <a:endParaRPr lang="cs-CZ"/>
          </a:p>
        </p:txBody>
      </p:sp>
      <p:sp>
        <p:nvSpPr>
          <p:cNvPr id="5" name="Zástupný symbol päty 4"/>
          <p:cNvSpPr>
            <a:spLocks noGrp="1"/>
          </p:cNvSpPr>
          <p:nvPr>
            <p:ph type="ftr" sz="quarter" idx="11"/>
          </p:nvPr>
        </p:nvSpPr>
        <p:spPr/>
        <p:txBody>
          <a:bodyPr/>
          <a:lstStyle/>
          <a:p>
            <a:endParaRPr lang="cs-CZ"/>
          </a:p>
        </p:txBody>
      </p:sp>
      <p:sp>
        <p:nvSpPr>
          <p:cNvPr id="6" name="Zástupný symbol čísla snímky 5"/>
          <p:cNvSpPr>
            <a:spLocks noGrp="1"/>
          </p:cNvSpPr>
          <p:nvPr>
            <p:ph type="sldNum" sz="quarter" idx="12"/>
          </p:nvPr>
        </p:nvSpPr>
        <p:spPr/>
        <p:txBody>
          <a:bodyPr/>
          <a:lstStyle/>
          <a:p>
            <a:fld id="{E066775D-E453-44DD-8804-BCAB101AB7BB}"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cs-CZ"/>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dátumu 3"/>
          <p:cNvSpPr>
            <a:spLocks noGrp="1"/>
          </p:cNvSpPr>
          <p:nvPr>
            <p:ph type="dt" sz="half" idx="10"/>
          </p:nvPr>
        </p:nvSpPr>
        <p:spPr/>
        <p:txBody>
          <a:bodyPr/>
          <a:lstStyle/>
          <a:p>
            <a:fld id="{82DA00F9-C838-4D2A-B435-36D65493636B}" type="datetimeFigureOut">
              <a:rPr lang="cs-CZ" smtClean="0"/>
              <a:pPr/>
              <a:t>7.4.2014</a:t>
            </a:fld>
            <a:endParaRPr lang="cs-CZ"/>
          </a:p>
        </p:txBody>
      </p:sp>
      <p:sp>
        <p:nvSpPr>
          <p:cNvPr id="5" name="Zástupný symbol päty 4"/>
          <p:cNvSpPr>
            <a:spLocks noGrp="1"/>
          </p:cNvSpPr>
          <p:nvPr>
            <p:ph type="ftr" sz="quarter" idx="11"/>
          </p:nvPr>
        </p:nvSpPr>
        <p:spPr/>
        <p:txBody>
          <a:bodyPr/>
          <a:lstStyle/>
          <a:p>
            <a:endParaRPr lang="cs-CZ"/>
          </a:p>
        </p:txBody>
      </p:sp>
      <p:sp>
        <p:nvSpPr>
          <p:cNvPr id="6" name="Zástupný symbol čísla snímky 5"/>
          <p:cNvSpPr>
            <a:spLocks noGrp="1"/>
          </p:cNvSpPr>
          <p:nvPr>
            <p:ph type="sldNum" sz="quarter" idx="12"/>
          </p:nvPr>
        </p:nvSpPr>
        <p:spPr/>
        <p:txBody>
          <a:bodyPr/>
          <a:lstStyle/>
          <a:p>
            <a:fld id="{E066775D-E453-44DD-8804-BCAB101AB7BB}"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cs-CZ"/>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82DA00F9-C838-4D2A-B435-36D65493636B}" type="datetimeFigureOut">
              <a:rPr lang="cs-CZ" smtClean="0"/>
              <a:pPr/>
              <a:t>7.4.2014</a:t>
            </a:fld>
            <a:endParaRPr lang="cs-CZ"/>
          </a:p>
        </p:txBody>
      </p:sp>
      <p:sp>
        <p:nvSpPr>
          <p:cNvPr id="5" name="Zástupný symbol päty 4"/>
          <p:cNvSpPr>
            <a:spLocks noGrp="1"/>
          </p:cNvSpPr>
          <p:nvPr>
            <p:ph type="ftr" sz="quarter" idx="11"/>
          </p:nvPr>
        </p:nvSpPr>
        <p:spPr/>
        <p:txBody>
          <a:bodyPr/>
          <a:lstStyle/>
          <a:p>
            <a:endParaRPr lang="cs-CZ"/>
          </a:p>
        </p:txBody>
      </p:sp>
      <p:sp>
        <p:nvSpPr>
          <p:cNvPr id="6" name="Zástupný symbol čísla snímky 5"/>
          <p:cNvSpPr>
            <a:spLocks noGrp="1"/>
          </p:cNvSpPr>
          <p:nvPr>
            <p:ph type="sldNum" sz="quarter" idx="12"/>
          </p:nvPr>
        </p:nvSpPr>
        <p:spPr/>
        <p:txBody>
          <a:bodyPr/>
          <a:lstStyle/>
          <a:p>
            <a:fld id="{E066775D-E453-44DD-8804-BCAB101AB7BB}"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cs-CZ"/>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5" name="Zástupný symbol dátumu 4"/>
          <p:cNvSpPr>
            <a:spLocks noGrp="1"/>
          </p:cNvSpPr>
          <p:nvPr>
            <p:ph type="dt" sz="half" idx="10"/>
          </p:nvPr>
        </p:nvSpPr>
        <p:spPr/>
        <p:txBody>
          <a:bodyPr/>
          <a:lstStyle/>
          <a:p>
            <a:fld id="{82DA00F9-C838-4D2A-B435-36D65493636B}" type="datetimeFigureOut">
              <a:rPr lang="cs-CZ" smtClean="0"/>
              <a:pPr/>
              <a:t>7.4.2014</a:t>
            </a:fld>
            <a:endParaRPr lang="cs-CZ"/>
          </a:p>
        </p:txBody>
      </p:sp>
      <p:sp>
        <p:nvSpPr>
          <p:cNvPr id="6" name="Zástupný symbol päty 5"/>
          <p:cNvSpPr>
            <a:spLocks noGrp="1"/>
          </p:cNvSpPr>
          <p:nvPr>
            <p:ph type="ftr" sz="quarter" idx="11"/>
          </p:nvPr>
        </p:nvSpPr>
        <p:spPr/>
        <p:txBody>
          <a:bodyPr/>
          <a:lstStyle/>
          <a:p>
            <a:endParaRPr lang="cs-CZ"/>
          </a:p>
        </p:txBody>
      </p:sp>
      <p:sp>
        <p:nvSpPr>
          <p:cNvPr id="7" name="Zástupný symbol čísla snímky 6"/>
          <p:cNvSpPr>
            <a:spLocks noGrp="1"/>
          </p:cNvSpPr>
          <p:nvPr>
            <p:ph type="sldNum" sz="quarter" idx="12"/>
          </p:nvPr>
        </p:nvSpPr>
        <p:spPr/>
        <p:txBody>
          <a:bodyPr/>
          <a:lstStyle/>
          <a:p>
            <a:fld id="{E066775D-E453-44DD-8804-BCAB101AB7BB}"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cs-CZ"/>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7" name="Zástupný symbol dátumu 6"/>
          <p:cNvSpPr>
            <a:spLocks noGrp="1"/>
          </p:cNvSpPr>
          <p:nvPr>
            <p:ph type="dt" sz="half" idx="10"/>
          </p:nvPr>
        </p:nvSpPr>
        <p:spPr/>
        <p:txBody>
          <a:bodyPr/>
          <a:lstStyle/>
          <a:p>
            <a:fld id="{82DA00F9-C838-4D2A-B435-36D65493636B}" type="datetimeFigureOut">
              <a:rPr lang="cs-CZ" smtClean="0"/>
              <a:pPr/>
              <a:t>7.4.2014</a:t>
            </a:fld>
            <a:endParaRPr lang="cs-CZ"/>
          </a:p>
        </p:txBody>
      </p:sp>
      <p:sp>
        <p:nvSpPr>
          <p:cNvPr id="8" name="Zástupný symbol päty 7"/>
          <p:cNvSpPr>
            <a:spLocks noGrp="1"/>
          </p:cNvSpPr>
          <p:nvPr>
            <p:ph type="ftr" sz="quarter" idx="11"/>
          </p:nvPr>
        </p:nvSpPr>
        <p:spPr/>
        <p:txBody>
          <a:bodyPr/>
          <a:lstStyle/>
          <a:p>
            <a:endParaRPr lang="cs-CZ"/>
          </a:p>
        </p:txBody>
      </p:sp>
      <p:sp>
        <p:nvSpPr>
          <p:cNvPr id="9" name="Zástupný symbol čísla snímky 8"/>
          <p:cNvSpPr>
            <a:spLocks noGrp="1"/>
          </p:cNvSpPr>
          <p:nvPr>
            <p:ph type="sldNum" sz="quarter" idx="12"/>
          </p:nvPr>
        </p:nvSpPr>
        <p:spPr/>
        <p:txBody>
          <a:bodyPr/>
          <a:lstStyle/>
          <a:p>
            <a:fld id="{E066775D-E453-44DD-8804-BCAB101AB7BB}"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cs-CZ"/>
          </a:p>
        </p:txBody>
      </p:sp>
      <p:sp>
        <p:nvSpPr>
          <p:cNvPr id="3" name="Zástupný symbol dátumu 2"/>
          <p:cNvSpPr>
            <a:spLocks noGrp="1"/>
          </p:cNvSpPr>
          <p:nvPr>
            <p:ph type="dt" sz="half" idx="10"/>
          </p:nvPr>
        </p:nvSpPr>
        <p:spPr/>
        <p:txBody>
          <a:bodyPr/>
          <a:lstStyle/>
          <a:p>
            <a:fld id="{82DA00F9-C838-4D2A-B435-36D65493636B}" type="datetimeFigureOut">
              <a:rPr lang="cs-CZ" smtClean="0"/>
              <a:pPr/>
              <a:t>7.4.2014</a:t>
            </a:fld>
            <a:endParaRPr lang="cs-CZ"/>
          </a:p>
        </p:txBody>
      </p:sp>
      <p:sp>
        <p:nvSpPr>
          <p:cNvPr id="4" name="Zástupný symbol päty 3"/>
          <p:cNvSpPr>
            <a:spLocks noGrp="1"/>
          </p:cNvSpPr>
          <p:nvPr>
            <p:ph type="ftr" sz="quarter" idx="11"/>
          </p:nvPr>
        </p:nvSpPr>
        <p:spPr/>
        <p:txBody>
          <a:bodyPr/>
          <a:lstStyle/>
          <a:p>
            <a:endParaRPr lang="cs-CZ"/>
          </a:p>
        </p:txBody>
      </p:sp>
      <p:sp>
        <p:nvSpPr>
          <p:cNvPr id="5" name="Zástupný symbol čísla snímky 4"/>
          <p:cNvSpPr>
            <a:spLocks noGrp="1"/>
          </p:cNvSpPr>
          <p:nvPr>
            <p:ph type="sldNum" sz="quarter" idx="12"/>
          </p:nvPr>
        </p:nvSpPr>
        <p:spPr/>
        <p:txBody>
          <a:bodyPr/>
          <a:lstStyle/>
          <a:p>
            <a:fld id="{E066775D-E453-44DD-8804-BCAB101AB7BB}"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82DA00F9-C838-4D2A-B435-36D65493636B}" type="datetimeFigureOut">
              <a:rPr lang="cs-CZ" smtClean="0"/>
              <a:pPr/>
              <a:t>7.4.2014</a:t>
            </a:fld>
            <a:endParaRPr lang="cs-CZ"/>
          </a:p>
        </p:txBody>
      </p:sp>
      <p:sp>
        <p:nvSpPr>
          <p:cNvPr id="3" name="Zástupný symbol päty 2"/>
          <p:cNvSpPr>
            <a:spLocks noGrp="1"/>
          </p:cNvSpPr>
          <p:nvPr>
            <p:ph type="ftr" sz="quarter" idx="11"/>
          </p:nvPr>
        </p:nvSpPr>
        <p:spPr/>
        <p:txBody>
          <a:bodyPr/>
          <a:lstStyle/>
          <a:p>
            <a:endParaRPr lang="cs-CZ"/>
          </a:p>
        </p:txBody>
      </p:sp>
      <p:sp>
        <p:nvSpPr>
          <p:cNvPr id="4" name="Zástupný symbol čísla snímky 3"/>
          <p:cNvSpPr>
            <a:spLocks noGrp="1"/>
          </p:cNvSpPr>
          <p:nvPr>
            <p:ph type="sldNum" sz="quarter" idx="12"/>
          </p:nvPr>
        </p:nvSpPr>
        <p:spPr/>
        <p:txBody>
          <a:bodyPr/>
          <a:lstStyle/>
          <a:p>
            <a:fld id="{E066775D-E453-44DD-8804-BCAB101AB7BB}"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cs-CZ"/>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82DA00F9-C838-4D2A-B435-36D65493636B}" type="datetimeFigureOut">
              <a:rPr lang="cs-CZ" smtClean="0"/>
              <a:pPr/>
              <a:t>7.4.2014</a:t>
            </a:fld>
            <a:endParaRPr lang="cs-CZ"/>
          </a:p>
        </p:txBody>
      </p:sp>
      <p:sp>
        <p:nvSpPr>
          <p:cNvPr id="6" name="Zástupný symbol päty 5"/>
          <p:cNvSpPr>
            <a:spLocks noGrp="1"/>
          </p:cNvSpPr>
          <p:nvPr>
            <p:ph type="ftr" sz="quarter" idx="11"/>
          </p:nvPr>
        </p:nvSpPr>
        <p:spPr/>
        <p:txBody>
          <a:bodyPr/>
          <a:lstStyle/>
          <a:p>
            <a:endParaRPr lang="cs-CZ"/>
          </a:p>
        </p:txBody>
      </p:sp>
      <p:sp>
        <p:nvSpPr>
          <p:cNvPr id="7" name="Zástupný symbol čísla snímky 6"/>
          <p:cNvSpPr>
            <a:spLocks noGrp="1"/>
          </p:cNvSpPr>
          <p:nvPr>
            <p:ph type="sldNum" sz="quarter" idx="12"/>
          </p:nvPr>
        </p:nvSpPr>
        <p:spPr/>
        <p:txBody>
          <a:bodyPr/>
          <a:lstStyle/>
          <a:p>
            <a:fld id="{E066775D-E453-44DD-8804-BCAB101AB7BB}"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cs-CZ"/>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82DA00F9-C838-4D2A-B435-36D65493636B}" type="datetimeFigureOut">
              <a:rPr lang="cs-CZ" smtClean="0"/>
              <a:pPr/>
              <a:t>7.4.2014</a:t>
            </a:fld>
            <a:endParaRPr lang="cs-CZ"/>
          </a:p>
        </p:txBody>
      </p:sp>
      <p:sp>
        <p:nvSpPr>
          <p:cNvPr id="6" name="Zástupný symbol päty 5"/>
          <p:cNvSpPr>
            <a:spLocks noGrp="1"/>
          </p:cNvSpPr>
          <p:nvPr>
            <p:ph type="ftr" sz="quarter" idx="11"/>
          </p:nvPr>
        </p:nvSpPr>
        <p:spPr/>
        <p:txBody>
          <a:bodyPr/>
          <a:lstStyle/>
          <a:p>
            <a:endParaRPr lang="cs-CZ"/>
          </a:p>
        </p:txBody>
      </p:sp>
      <p:sp>
        <p:nvSpPr>
          <p:cNvPr id="7" name="Zástupný symbol čísla snímky 6"/>
          <p:cNvSpPr>
            <a:spLocks noGrp="1"/>
          </p:cNvSpPr>
          <p:nvPr>
            <p:ph type="sldNum" sz="quarter" idx="12"/>
          </p:nvPr>
        </p:nvSpPr>
        <p:spPr/>
        <p:txBody>
          <a:bodyPr/>
          <a:lstStyle/>
          <a:p>
            <a:fld id="{E066775D-E453-44DD-8804-BCAB101AB7BB}"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cs-CZ"/>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A00F9-C838-4D2A-B435-36D65493636B}" type="datetimeFigureOut">
              <a:rPr lang="cs-CZ" smtClean="0"/>
              <a:pPr/>
              <a:t>7.4.2014</a:t>
            </a:fld>
            <a:endParaRPr lang="cs-CZ"/>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6775D-E453-44DD-8804-BCAB101AB7BB}"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puchov.fara.sk/img/Rok-Sedembolestnej-Panny-Marie-Logo.png"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27" name="Picture 3" descr="http://www.sedembolestna.sk/wpimages/wp6197780e_05_06.jpg"/>
          <p:cNvPicPr>
            <a:picLocks noChangeAspect="1" noChangeArrowheads="1"/>
          </p:cNvPicPr>
          <p:nvPr/>
        </p:nvPicPr>
        <p:blipFill>
          <a:blip r:embed="rId2" cstate="print"/>
          <a:srcRect/>
          <a:stretch>
            <a:fillRect/>
          </a:stretch>
        </p:blipFill>
        <p:spPr bwMode="auto">
          <a:xfrm>
            <a:off x="0" y="1"/>
            <a:ext cx="9144000" cy="6858000"/>
          </a:xfrm>
          <a:prstGeom prst="rect">
            <a:avLst/>
          </a:prstGeom>
          <a:ln>
            <a:noFill/>
          </a:ln>
          <a:effectLst>
            <a:softEdge rad="112500"/>
          </a:effectLst>
        </p:spPr>
      </p:pic>
      <p:sp>
        <p:nvSpPr>
          <p:cNvPr id="3" name="Obdĺžnik 2"/>
          <p:cNvSpPr/>
          <p:nvPr/>
        </p:nvSpPr>
        <p:spPr>
          <a:xfrm rot="20584069">
            <a:off x="421355" y="3297911"/>
            <a:ext cx="7272808" cy="1754326"/>
          </a:xfrm>
          <a:prstGeom prst="rect">
            <a:avLst/>
          </a:prstGeom>
          <a:noFill/>
        </p:spPr>
        <p:txBody>
          <a:bodyPr wrap="none" lIns="91440" tIns="45720" rIns="91440" bIns="45720">
            <a:prstTxWarp prst="textArchDow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k-SK"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Sedembolestný ruženec </a:t>
            </a:r>
          </a:p>
          <a:p>
            <a:pPr algn="ctr"/>
            <a:r>
              <a:rPr lang="sk-SK"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Panny Márie </a:t>
            </a:r>
            <a:endParaRPr lang="sk-SK"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Picture 10" descr="http://www.nabozenskapredajna.sk/fotky8960/fotos/_vyrn_172Obrazok-045.jpg"/>
          <p:cNvPicPr>
            <a:picLocks noChangeAspect="1" noChangeArrowheads="1"/>
          </p:cNvPicPr>
          <p:nvPr/>
        </p:nvPicPr>
        <p:blipFill>
          <a:blip r:embed="rId3" cstate="print"/>
          <a:srcRect/>
          <a:stretch>
            <a:fillRect/>
          </a:stretch>
        </p:blipFill>
        <p:spPr bwMode="auto">
          <a:xfrm rot="1032273">
            <a:off x="3178946" y="2125732"/>
            <a:ext cx="2016940" cy="2579971"/>
          </a:xfrm>
          <a:prstGeom prst="ellipse">
            <a:avLst/>
          </a:prstGeom>
          <a:ln w="63500" cap="rnd">
            <a:solidFill>
              <a:schemeClr val="accent6">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BlokTextu 4"/>
          <p:cNvSpPr txBox="1"/>
          <p:nvPr/>
        </p:nvSpPr>
        <p:spPr>
          <a:xfrm rot="21380152">
            <a:off x="4799554" y="-9736"/>
            <a:ext cx="5076056" cy="523220"/>
          </a:xfrm>
          <a:prstGeom prst="rect">
            <a:avLst/>
          </a:prstGeom>
          <a:noFill/>
        </p:spPr>
        <p:txBody>
          <a:bodyPr wrap="square" rtlCol="0">
            <a:prstTxWarp prst="textArchDow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sk-SK"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Sedembolestný ruženec </a:t>
            </a:r>
            <a:endParaRPr lang="cs-CZ"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7" name="Picture 4" descr="Rosas azules"/>
          <p:cNvPicPr>
            <a:picLocks noChangeAspect="1" noChangeArrowheads="1" noCrop="1"/>
          </p:cNvPicPr>
          <p:nvPr/>
        </p:nvPicPr>
        <p:blipFill>
          <a:blip r:embed="rId4" cstate="print"/>
          <a:srcRect/>
          <a:stretch>
            <a:fillRect/>
          </a:stretch>
        </p:blipFill>
        <p:spPr bwMode="auto">
          <a:xfrm rot="1114507">
            <a:off x="6533313" y="1735653"/>
            <a:ext cx="2016224" cy="2697570"/>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0" fill="hold"/>
                                        <p:tgtEl>
                                          <p:spTgt spid="3"/>
                                        </p:tgtEl>
                                        <p:attrNameLst>
                                          <p:attrName>ppt_x</p:attrName>
                                        </p:attrNameLst>
                                      </p:cBhvr>
                                      <p:tavLst>
                                        <p:tav tm="0">
                                          <p:val>
                                            <p:strVal val="#ppt_x"/>
                                          </p:val>
                                        </p:tav>
                                        <p:tav tm="100000">
                                          <p:val>
                                            <p:strVal val="#ppt_x"/>
                                          </p:val>
                                        </p:tav>
                                      </p:tavLst>
                                    </p:anim>
                                    <p:anim calcmode="lin" valueType="num">
                                      <p:cBhvr additive="base">
                                        <p:cTn id="19"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40.tinypic.com/2uz5yd4.jpg"/>
          <p:cNvPicPr>
            <a:picLocks noChangeAspect="1" noChangeArrowheads="1"/>
          </p:cNvPicPr>
          <p:nvPr/>
        </p:nvPicPr>
        <p:blipFill>
          <a:blip r:embed="rId2" cstate="print"/>
          <a:srcRect/>
          <a:stretch>
            <a:fillRect/>
          </a:stretch>
        </p:blipFill>
        <p:spPr bwMode="auto">
          <a:xfrm rot="523070">
            <a:off x="6463037" y="3084313"/>
            <a:ext cx="2279971" cy="2322587"/>
          </a:xfrm>
          <a:prstGeom prst="rect">
            <a:avLst/>
          </a:prstGeom>
          <a:ln>
            <a:noFill/>
          </a:ln>
          <a:effectLst>
            <a:softEdge rad="112500"/>
          </a:effectLst>
        </p:spPr>
      </p:pic>
      <p:pic>
        <p:nvPicPr>
          <p:cNvPr id="2" name="Picture 3" descr="http://www.sedembolestna.sk/wpimages/wp6197780e_05_06.jpg"/>
          <p:cNvPicPr>
            <a:picLocks noChangeAspect="1" noChangeArrowheads="1"/>
          </p:cNvPicPr>
          <p:nvPr/>
        </p:nvPicPr>
        <p:blipFill>
          <a:blip r:embed="rId3" cstate="print"/>
          <a:srcRect/>
          <a:stretch>
            <a:fillRect/>
          </a:stretch>
        </p:blipFill>
        <p:spPr bwMode="auto">
          <a:xfrm>
            <a:off x="0" y="0"/>
            <a:ext cx="9144000" cy="6858000"/>
          </a:xfrm>
          <a:prstGeom prst="rect">
            <a:avLst/>
          </a:prstGeom>
          <a:ln>
            <a:noFill/>
          </a:ln>
          <a:effectLst>
            <a:softEdge rad="112500"/>
          </a:effectLst>
        </p:spPr>
      </p:pic>
      <p:sp>
        <p:nvSpPr>
          <p:cNvPr id="3" name="Obdĺžnik 2"/>
          <p:cNvSpPr/>
          <p:nvPr/>
        </p:nvSpPr>
        <p:spPr>
          <a:xfrm>
            <a:off x="1043608" y="0"/>
            <a:ext cx="6298904" cy="3016210"/>
          </a:xfrm>
          <a:prstGeom prst="rect">
            <a:avLst/>
          </a:prstGeom>
          <a:noFill/>
        </p:spPr>
        <p:txBody>
          <a:bodyPr wrap="none" lIns="91440" tIns="45720" rIns="91440" bIns="45720">
            <a:prstTxWarp prst="textArchDow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k-SK"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 Tajomstvo</a:t>
            </a:r>
            <a:r>
              <a:rPr lang="cs-CZ" sz="5400" b="1" i="1" dirty="0" smtClean="0"/>
              <a:t> </a:t>
            </a:r>
          </a:p>
          <a:p>
            <a:pPr algn="ctr"/>
            <a:r>
              <a:rPr lang="cs-CZ" sz="2800" dirty="0" smtClean="0">
                <a:latin typeface="Times New Roman" pitchFamily="18" charset="0"/>
                <a:cs typeface="Times New Roman" pitchFamily="18" charset="0"/>
              </a:rPr>
              <a:t>Ježiš,ktorého si s bolesťou tri dni hľadala.</a:t>
            </a:r>
            <a:endParaRPr lang="sk-SK" sz="2800"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a:p>
            <a:pPr algn="ctr"/>
            <a:r>
              <a:rPr lang="sk-SK"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endParaRPr lang="sk-SK"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Obdĺžnik 3"/>
          <p:cNvSpPr/>
          <p:nvPr/>
        </p:nvSpPr>
        <p:spPr>
          <a:xfrm>
            <a:off x="179512" y="4941168"/>
            <a:ext cx="8568952" cy="1569660"/>
          </a:xfrm>
          <a:prstGeom prst="rect">
            <a:avLst/>
          </a:prstGeom>
        </p:spPr>
        <p:txBody>
          <a:bodyPr wrap="square">
            <a:spAutoFit/>
          </a:bodyPr>
          <a:lstStyle/>
          <a:p>
            <a:r>
              <a:rPr lang="cs-CZ" sz="1600" b="1" i="1" u="sng" dirty="0" smtClean="0">
                <a:latin typeface="Times New Roman" pitchFamily="18" charset="0"/>
                <a:cs typeface="Times New Roman" pitchFamily="18" charset="0"/>
              </a:rPr>
              <a:t>Modlitba:</a:t>
            </a:r>
            <a:endParaRPr lang="cs-CZ" sz="1600" dirty="0" smtClean="0">
              <a:latin typeface="Times New Roman" pitchFamily="18" charset="0"/>
              <a:cs typeface="Times New Roman" pitchFamily="18" charset="0"/>
            </a:endParaRPr>
          </a:p>
          <a:p>
            <a:r>
              <a:rPr lang="cs-CZ" sz="1600" b="1" i="1" dirty="0" smtClean="0">
                <a:latin typeface="Times New Roman" pitchFamily="18" charset="0"/>
                <a:cs typeface="Times New Roman" pitchFamily="18" charset="0"/>
              </a:rPr>
              <a:t>Bolestná Matka Mária,so srdečnou úprimnosťou pripomíname si bolesť,ktorú pocítilo tvoje srdce,keď si stratila svojho milého syna Ježiša.Prosíme ťa pre tvoje starostlivé srdce,vypros nám milosť,Aby sme nikdy hriechom nestratili Ježiša zo svojho srdca.A ak by sme ho nejakým hriechom urazili a tak hostratili,pros za nás a za všetkých hriešnikov,aby sme ho zade našli v úprimnej svätej spovedi.Opravdivým pokladom je len Ježiš,tvoj božský syn.Ameň!</a:t>
            </a:r>
            <a:endParaRPr lang="cs-CZ" sz="1600" dirty="0">
              <a:latin typeface="Times New Roman" pitchFamily="18" charset="0"/>
              <a:cs typeface="Times New Roman" pitchFamily="18" charset="0"/>
            </a:endParaRPr>
          </a:p>
        </p:txBody>
      </p:sp>
      <p:pic>
        <p:nvPicPr>
          <p:cNvPr id="23556" name="Picture 4" descr="http://i40.tinypic.com/2uz5yd4.jpg"/>
          <p:cNvPicPr>
            <a:picLocks noChangeAspect="1" noChangeArrowheads="1"/>
          </p:cNvPicPr>
          <p:nvPr/>
        </p:nvPicPr>
        <p:blipFill>
          <a:blip r:embed="rId2" cstate="print"/>
          <a:srcRect/>
          <a:stretch>
            <a:fillRect/>
          </a:stretch>
        </p:blipFill>
        <p:spPr bwMode="auto">
          <a:xfrm rot="1203335">
            <a:off x="6707253" y="2891203"/>
            <a:ext cx="2321105" cy="2364490"/>
          </a:xfrm>
          <a:prstGeom prst="rect">
            <a:avLst/>
          </a:prstGeom>
          <a:ln>
            <a:noFill/>
          </a:ln>
          <a:effectLst>
            <a:softEdge rad="112500"/>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3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3000" fill="hold"/>
                                        <p:tgtEl>
                                          <p:spTgt spid="235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www.sedembolestna.sk/wpimages/wp6197780e_05_06.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Obdĺžnik 2"/>
          <p:cNvSpPr/>
          <p:nvPr/>
        </p:nvSpPr>
        <p:spPr>
          <a:xfrm>
            <a:off x="1259632" y="404664"/>
            <a:ext cx="6451380" cy="2400657"/>
          </a:xfrm>
          <a:prstGeom prst="rect">
            <a:avLst/>
          </a:prstGeom>
          <a:noFill/>
        </p:spPr>
        <p:txBody>
          <a:bodyPr wrap="square" lIns="91440" tIns="45720" rIns="91440" bIns="45720">
            <a:prstTxWarp prst="textArchDow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k-SK"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4. Tajomstvo</a:t>
            </a:r>
            <a:r>
              <a:rPr lang="cs-CZ" sz="4000" b="1" i="1" dirty="0" smtClean="0">
                <a:latin typeface="Times New Roman" pitchFamily="18" charset="0"/>
                <a:cs typeface="Times New Roman" pitchFamily="18" charset="0"/>
              </a:rPr>
              <a:t> </a:t>
            </a:r>
          </a:p>
          <a:p>
            <a:pPr algn="ctr"/>
            <a:r>
              <a:rPr lang="cs-CZ" sz="4000" b="1" i="1" dirty="0" smtClean="0">
                <a:latin typeface="Times New Roman" pitchFamily="18" charset="0"/>
                <a:cs typeface="Times New Roman" pitchFamily="18" charset="0"/>
              </a:rPr>
              <a:t>Ježiš,ktorého si na Jeho </a:t>
            </a:r>
          </a:p>
          <a:p>
            <a:pPr algn="ctr"/>
            <a:r>
              <a:rPr lang="cs-CZ" sz="4000" b="1" i="1" dirty="0" smtClean="0">
                <a:latin typeface="Times New Roman" pitchFamily="18" charset="0"/>
                <a:cs typeface="Times New Roman" pitchFamily="18" charset="0"/>
              </a:rPr>
              <a:t>   Krížovej Ceste sprevádzala.</a:t>
            </a:r>
            <a:r>
              <a:rPr lang="sk-SK"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p>
          <a:p>
            <a:pPr algn="ctr"/>
            <a:endParaRPr lang="sk-SK"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Obdĺžnik 3"/>
          <p:cNvSpPr/>
          <p:nvPr/>
        </p:nvSpPr>
        <p:spPr>
          <a:xfrm>
            <a:off x="0" y="5013176"/>
            <a:ext cx="8712968" cy="1569660"/>
          </a:xfrm>
          <a:prstGeom prst="rect">
            <a:avLst/>
          </a:prstGeom>
        </p:spPr>
        <p:txBody>
          <a:bodyPr wrap="square">
            <a:spAutoFit/>
          </a:bodyPr>
          <a:lstStyle/>
          <a:p>
            <a:r>
              <a:rPr lang="cs-CZ" sz="1600" b="1" i="1" u="sng" dirty="0" smtClean="0">
                <a:latin typeface="Times New Roman" pitchFamily="18" charset="0"/>
                <a:cs typeface="Times New Roman" pitchFamily="18" charset="0"/>
              </a:rPr>
              <a:t>Modlitba:</a:t>
            </a:r>
            <a:endParaRPr lang="cs-CZ" sz="1600" dirty="0" smtClean="0">
              <a:latin typeface="Times New Roman" pitchFamily="18" charset="0"/>
              <a:cs typeface="Times New Roman" pitchFamily="18" charset="0"/>
            </a:endParaRPr>
          </a:p>
          <a:p>
            <a:r>
              <a:rPr lang="cs-CZ" sz="1600" b="1" i="1" dirty="0" smtClean="0">
                <a:latin typeface="Times New Roman" pitchFamily="18" charset="0"/>
                <a:cs typeface="Times New Roman" pitchFamily="18" charset="0"/>
              </a:rPr>
              <a:t>Bolestná Matka Mária,so srdečnou úprimnosťou pripomíname si bolesť,ktorú pocítilo tvoje materinské srdce,keď si stretla svojho syna ako niesol bremeno kríža a pod ním na zem padal.Pre tvoje bolesťou preniknuté srdce,vypros nám súcit a lásku k trpiacemu blížnemu,</a:t>
            </a:r>
            <a:r>
              <a:rPr lang="cs-CZ" sz="1600" b="1" i="1" dirty="0" err="1" smtClean="0">
                <a:latin typeface="Times New Roman" pitchFamily="18" charset="0"/>
                <a:cs typeface="Times New Roman" pitchFamily="18" charset="0"/>
              </a:rPr>
              <a:t>trpezlivosť</a:t>
            </a:r>
            <a:r>
              <a:rPr lang="cs-CZ" sz="1600" b="1" i="1" dirty="0" smtClean="0">
                <a:latin typeface="Times New Roman" pitchFamily="18" charset="0"/>
                <a:cs typeface="Times New Roman" pitchFamily="18" charset="0"/>
              </a:rPr>
              <a:t> v </a:t>
            </a:r>
            <a:r>
              <a:rPr lang="cs-CZ" sz="1600" b="1" i="1" dirty="0" err="1" smtClean="0">
                <a:latin typeface="Times New Roman" pitchFamily="18" charset="0"/>
                <a:cs typeface="Times New Roman" pitchFamily="18" charset="0"/>
              </a:rPr>
              <a:t>našom</a:t>
            </a:r>
            <a:r>
              <a:rPr lang="cs-CZ" sz="1600" b="1" i="1" dirty="0" smtClean="0">
                <a:latin typeface="Times New Roman" pitchFamily="18" charset="0"/>
                <a:cs typeface="Times New Roman" pitchFamily="18" charset="0"/>
              </a:rPr>
              <a:t> trápení,keď však padneme do hriechu,ty nám pomôž vstať a ďalej kráčať s Ježišom,</a:t>
            </a:r>
            <a:r>
              <a:rPr lang="cs-CZ" sz="1600" b="1" i="1" dirty="0" err="1" smtClean="0">
                <a:latin typeface="Times New Roman" pitchFamily="18" charset="0"/>
                <a:cs typeface="Times New Roman" pitchFamily="18" charset="0"/>
              </a:rPr>
              <a:t>tvojím</a:t>
            </a:r>
            <a:r>
              <a:rPr lang="cs-CZ" sz="1600" b="1" i="1" dirty="0" smtClean="0">
                <a:latin typeface="Times New Roman" pitchFamily="18" charset="0"/>
                <a:cs typeface="Times New Roman" pitchFamily="18" charset="0"/>
              </a:rPr>
              <a:t> synom ameň!</a:t>
            </a:r>
            <a:endParaRPr lang="cs-CZ" sz="1600" dirty="0">
              <a:latin typeface="Times New Roman" pitchFamily="18" charset="0"/>
              <a:cs typeface="Times New Roman" pitchFamily="18" charset="0"/>
            </a:endParaRPr>
          </a:p>
        </p:txBody>
      </p:sp>
      <p:pic>
        <p:nvPicPr>
          <p:cNvPr id="24578" name="Picture 2" descr="http://i44.tinypic.com/sqhyeb.jpg"/>
          <p:cNvPicPr>
            <a:picLocks noChangeAspect="1" noChangeArrowheads="1"/>
          </p:cNvPicPr>
          <p:nvPr/>
        </p:nvPicPr>
        <p:blipFill>
          <a:blip r:embed="rId3" cstate="print"/>
          <a:srcRect/>
          <a:stretch>
            <a:fillRect/>
          </a:stretch>
        </p:blipFill>
        <p:spPr bwMode="auto">
          <a:xfrm rot="873695">
            <a:off x="7235995" y="3402432"/>
            <a:ext cx="1723116" cy="1690908"/>
          </a:xfrm>
          <a:prstGeom prst="rect">
            <a:avLst/>
          </a:prstGeom>
          <a:ln>
            <a:noFill/>
          </a:ln>
          <a:effectLst>
            <a:softEdge rad="112500"/>
          </a:effectLst>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578"/>
                                        </p:tgtEl>
                                        <p:attrNameLst>
                                          <p:attrName>style.visibility</p:attrName>
                                        </p:attrNameLst>
                                      </p:cBhvr>
                                      <p:to>
                                        <p:strVal val="visible"/>
                                      </p:to>
                                    </p:set>
                                    <p:anim calcmode="lin" valueType="num">
                                      <p:cBhvr additive="base">
                                        <p:cTn id="12" dur="500" fill="hold"/>
                                        <p:tgtEl>
                                          <p:spTgt spid="24578"/>
                                        </p:tgtEl>
                                        <p:attrNameLst>
                                          <p:attrName>ppt_x</p:attrName>
                                        </p:attrNameLst>
                                      </p:cBhvr>
                                      <p:tavLst>
                                        <p:tav tm="0">
                                          <p:val>
                                            <p:strVal val="#ppt_x"/>
                                          </p:val>
                                        </p:tav>
                                        <p:tav tm="100000">
                                          <p:val>
                                            <p:strVal val="#ppt_x"/>
                                          </p:val>
                                        </p:tav>
                                      </p:tavLst>
                                    </p:anim>
                                    <p:anim calcmode="lin" valueType="num">
                                      <p:cBhvr additive="base">
                                        <p:cTn id="13"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www.sedembolestna.sk/wpimages/wp6197780e_05_06.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Obdĺžnik 2"/>
          <p:cNvSpPr/>
          <p:nvPr/>
        </p:nvSpPr>
        <p:spPr>
          <a:xfrm>
            <a:off x="1259632" y="764704"/>
            <a:ext cx="7210628" cy="2585323"/>
          </a:xfrm>
          <a:prstGeom prst="rect">
            <a:avLst/>
          </a:prstGeom>
          <a:noFill/>
        </p:spPr>
        <p:txBody>
          <a:bodyPr wrap="none" lIns="91440" tIns="45720" rIns="91440" bIns="45720">
            <a:prstTxWarp prst="textArchDow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k-SK"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5. Tajomstvo</a:t>
            </a:r>
            <a:r>
              <a:rPr lang="cs-CZ" sz="5400" b="1" i="1" dirty="0" smtClean="0"/>
              <a:t> </a:t>
            </a:r>
          </a:p>
          <a:p>
            <a:pPr algn="ctr"/>
            <a:r>
              <a:rPr lang="cs-CZ" sz="3200" b="1" i="1" dirty="0" smtClean="0">
                <a:latin typeface="Times New Roman" pitchFamily="18" charset="0"/>
                <a:cs typeface="Times New Roman" pitchFamily="18" charset="0"/>
              </a:rPr>
              <a:t>Ježiš</a:t>
            </a:r>
            <a:r>
              <a:rPr lang="cs-CZ" sz="3200" b="1" i="1" u="sng" dirty="0" smtClean="0">
                <a:latin typeface="Times New Roman" pitchFamily="18" charset="0"/>
                <a:cs typeface="Times New Roman" pitchFamily="18" charset="0"/>
              </a:rPr>
              <a:t>,</a:t>
            </a:r>
            <a:r>
              <a:rPr lang="cs-CZ" sz="3200" b="1" i="1" dirty="0" smtClean="0">
                <a:latin typeface="Times New Roman" pitchFamily="18" charset="0"/>
                <a:cs typeface="Times New Roman" pitchFamily="18" charset="0"/>
              </a:rPr>
              <a:t>ktorého si videla na kríži zomierať.</a:t>
            </a:r>
            <a:r>
              <a:rPr lang="sk-SK"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a:p>
            <a:pPr algn="ctr"/>
            <a:endParaRPr lang="sk-SK"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Obdĺžnik 3"/>
          <p:cNvSpPr/>
          <p:nvPr/>
        </p:nvSpPr>
        <p:spPr>
          <a:xfrm>
            <a:off x="251520" y="5229200"/>
            <a:ext cx="8640960" cy="1323439"/>
          </a:xfrm>
          <a:prstGeom prst="rect">
            <a:avLst/>
          </a:prstGeom>
        </p:spPr>
        <p:txBody>
          <a:bodyPr wrap="square">
            <a:spAutoFit/>
          </a:bodyPr>
          <a:lstStyle/>
          <a:p>
            <a:r>
              <a:rPr lang="cs-CZ" sz="1600" b="1" i="1" u="sng" dirty="0" smtClean="0">
                <a:latin typeface="Times New Roman" pitchFamily="18" charset="0"/>
                <a:cs typeface="Times New Roman" pitchFamily="18" charset="0"/>
              </a:rPr>
              <a:t>Modlitba:</a:t>
            </a:r>
            <a:endParaRPr lang="cs-CZ" sz="1600" dirty="0" smtClean="0">
              <a:latin typeface="Times New Roman" pitchFamily="18" charset="0"/>
              <a:cs typeface="Times New Roman" pitchFamily="18" charset="0"/>
            </a:endParaRPr>
          </a:p>
          <a:p>
            <a:r>
              <a:rPr lang="cs-CZ" sz="1600" b="1" i="1" dirty="0" smtClean="0">
                <a:latin typeface="Times New Roman" pitchFamily="18" charset="0"/>
                <a:cs typeface="Times New Roman" pitchFamily="18" charset="0"/>
              </a:rPr>
              <a:t>Bolestná Matka Mária,so srdečnou úprimnosťou pripomíname si bolesť,ktorú pocítilo tvoje ubolené srdce,pri smrteľnom Ježišovom zápase.Pre slzy,ktoré rynuli z tvojích očí ako krv</a:t>
            </a:r>
            <a:r>
              <a:rPr lang="cs-CZ" sz="1600" i="1" dirty="0" smtClean="0">
                <a:latin typeface="Times New Roman" pitchFamily="18" charset="0"/>
                <a:cs typeface="Times New Roman" pitchFamily="18" charset="0"/>
              </a:rPr>
              <a:t> </a:t>
            </a:r>
            <a:r>
              <a:rPr lang="cs-CZ" sz="1600" b="1" i="1" dirty="0" smtClean="0">
                <a:latin typeface="Times New Roman" pitchFamily="18" charset="0"/>
                <a:cs typeface="Times New Roman" pitchFamily="18" charset="0"/>
              </a:rPr>
              <a:t>z rán tvojho syna na vykúpenie ľudskéo pokolenia,prosíme ťa vypros nám milosť </a:t>
            </a:r>
            <a:r>
              <a:rPr lang="cs-CZ" sz="1600" b="1" i="1" dirty="0" err="1" smtClean="0">
                <a:latin typeface="Times New Roman" pitchFamily="18" charset="0"/>
                <a:cs typeface="Times New Roman" pitchFamily="18" charset="0"/>
              </a:rPr>
              <a:t>šťaslivej</a:t>
            </a:r>
            <a:r>
              <a:rPr lang="cs-CZ" sz="1600" b="1" i="1" dirty="0" smtClean="0">
                <a:latin typeface="Times New Roman" pitchFamily="18" charset="0"/>
                <a:cs typeface="Times New Roman" pitchFamily="18" charset="0"/>
              </a:rPr>
              <a:t> smrti a pomôž tým,</a:t>
            </a:r>
            <a:r>
              <a:rPr lang="cs-CZ" sz="1600" b="1" i="1" dirty="0" err="1" smtClean="0">
                <a:latin typeface="Times New Roman" pitchFamily="18" charset="0"/>
                <a:cs typeface="Times New Roman" pitchFamily="18" charset="0"/>
              </a:rPr>
              <a:t>ktorí</a:t>
            </a:r>
            <a:r>
              <a:rPr lang="cs-CZ" sz="1600" b="1" i="1" dirty="0" smtClean="0">
                <a:latin typeface="Times New Roman" pitchFamily="18" charset="0"/>
                <a:cs typeface="Times New Roman" pitchFamily="18" charset="0"/>
              </a:rPr>
              <a:t> </a:t>
            </a:r>
            <a:r>
              <a:rPr lang="cs-CZ" sz="1600" b="1" i="1" dirty="0" err="1" smtClean="0">
                <a:latin typeface="Times New Roman" pitchFamily="18" charset="0"/>
                <a:cs typeface="Times New Roman" pitchFamily="18" charset="0"/>
              </a:rPr>
              <a:t>teraz</a:t>
            </a:r>
            <a:r>
              <a:rPr lang="cs-CZ" sz="1600" b="1" i="1" dirty="0" smtClean="0">
                <a:latin typeface="Times New Roman" pitchFamily="18" charset="0"/>
                <a:cs typeface="Times New Roman" pitchFamily="18" charset="0"/>
              </a:rPr>
              <a:t> </a:t>
            </a:r>
            <a:r>
              <a:rPr lang="cs-CZ" sz="1600" b="1" i="1" dirty="0" err="1" smtClean="0">
                <a:latin typeface="Times New Roman" pitchFamily="18" charset="0"/>
                <a:cs typeface="Times New Roman" pitchFamily="18" charset="0"/>
              </a:rPr>
              <a:t>umierajú</a:t>
            </a:r>
            <a:r>
              <a:rPr lang="cs-CZ" sz="1600" b="1" i="1" dirty="0" smtClean="0">
                <a:latin typeface="Times New Roman" pitchFamily="18" charset="0"/>
                <a:cs typeface="Times New Roman" pitchFamily="18" charset="0"/>
              </a:rPr>
              <a:t>,aby sme sa všetci dostali k Ježišovi,</a:t>
            </a:r>
            <a:r>
              <a:rPr lang="cs-CZ" sz="1600" b="1" i="1" dirty="0" err="1" smtClean="0">
                <a:latin typeface="Times New Roman" pitchFamily="18" charset="0"/>
                <a:cs typeface="Times New Roman" pitchFamily="18" charset="0"/>
              </a:rPr>
              <a:t>tvojmu</a:t>
            </a:r>
            <a:r>
              <a:rPr lang="cs-CZ" sz="1600" b="1" i="1" dirty="0" smtClean="0">
                <a:latin typeface="Times New Roman" pitchFamily="18" charset="0"/>
                <a:cs typeface="Times New Roman" pitchFamily="18" charset="0"/>
              </a:rPr>
              <a:t> synovi.Ameň!</a:t>
            </a:r>
            <a:endParaRPr lang="cs-CZ" sz="1600" dirty="0">
              <a:latin typeface="Times New Roman" pitchFamily="18" charset="0"/>
              <a:cs typeface="Times New Roman" pitchFamily="18" charset="0"/>
            </a:endParaRPr>
          </a:p>
        </p:txBody>
      </p:sp>
      <p:pic>
        <p:nvPicPr>
          <p:cNvPr id="25602" name="Picture 2" descr="http://i40.tinypic.com/29egpjr.jpg"/>
          <p:cNvPicPr>
            <a:picLocks noChangeAspect="1" noChangeArrowheads="1"/>
          </p:cNvPicPr>
          <p:nvPr/>
        </p:nvPicPr>
        <p:blipFill>
          <a:blip r:embed="rId3" cstate="print"/>
          <a:srcRect/>
          <a:stretch>
            <a:fillRect/>
          </a:stretch>
        </p:blipFill>
        <p:spPr bwMode="auto">
          <a:xfrm rot="693071">
            <a:off x="7810597" y="3893767"/>
            <a:ext cx="1196522" cy="1488173"/>
          </a:xfrm>
          <a:prstGeom prst="rect">
            <a:avLst/>
          </a:prstGeom>
          <a:ln>
            <a:noFill/>
          </a:ln>
          <a:effectLst>
            <a:softEdge rad="112500"/>
          </a:effectLst>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mph" presetSubtype="0" fill="hold" grpId="0" nodeType="clickEffect">
                                  <p:stCondLst>
                                    <p:cond delay="0"/>
                                  </p:stCondLst>
                                  <p:iterate type="lt">
                                    <p:tmPct val="4000"/>
                                  </p:iterate>
                                  <p:childTnLst>
                                    <p:set>
                                      <p:cBhvr override="childStyle">
                                        <p:cTn id="11" dur="3000" fill="hold"/>
                                        <p:tgtEl>
                                          <p:spTgt spid="4"/>
                                        </p:tgtEl>
                                        <p:attrNameLst>
                                          <p:attrName>style.textDecorationUnderline</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5602"/>
                                        </p:tgtEl>
                                        <p:attrNameLst>
                                          <p:attrName>style.visibility</p:attrName>
                                        </p:attrNameLst>
                                      </p:cBhvr>
                                      <p:to>
                                        <p:strVal val="visible"/>
                                      </p:to>
                                    </p:set>
                                    <p:anim calcmode="lin" valueType="num">
                                      <p:cBhvr additive="base">
                                        <p:cTn id="16" dur="3000" fill="hold"/>
                                        <p:tgtEl>
                                          <p:spTgt spid="25602"/>
                                        </p:tgtEl>
                                        <p:attrNameLst>
                                          <p:attrName>ppt_x</p:attrName>
                                        </p:attrNameLst>
                                      </p:cBhvr>
                                      <p:tavLst>
                                        <p:tav tm="0">
                                          <p:val>
                                            <p:strVal val="#ppt_x"/>
                                          </p:val>
                                        </p:tav>
                                        <p:tav tm="100000">
                                          <p:val>
                                            <p:strVal val="#ppt_x"/>
                                          </p:val>
                                        </p:tav>
                                      </p:tavLst>
                                    </p:anim>
                                    <p:anim calcmode="lin" valueType="num">
                                      <p:cBhvr additive="base">
                                        <p:cTn id="17" dur="3000" fill="hold"/>
                                        <p:tgtEl>
                                          <p:spTgt spid="25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www.sedembolestna.sk/wpimages/wp6197780e_05_06.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Obdĺžnik 2"/>
          <p:cNvSpPr/>
          <p:nvPr/>
        </p:nvSpPr>
        <p:spPr>
          <a:xfrm>
            <a:off x="1331640" y="404664"/>
            <a:ext cx="6552728" cy="2592288"/>
          </a:xfrm>
          <a:prstGeom prst="rect">
            <a:avLst/>
          </a:prstGeom>
          <a:noFill/>
        </p:spPr>
        <p:txBody>
          <a:bodyPr wrap="none" lIns="91440" tIns="45720" rIns="91440" bIns="45720">
            <a:prstTxWarp prst="textArchDow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k-SK"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6. Tajomstvo</a:t>
            </a:r>
            <a:r>
              <a:rPr lang="cs-CZ" sz="4000" b="1" i="1" dirty="0" smtClean="0"/>
              <a:t> </a:t>
            </a:r>
          </a:p>
          <a:p>
            <a:pPr algn="ctr"/>
            <a:r>
              <a:rPr lang="cs-CZ" sz="2800" b="1" i="1" dirty="0" smtClean="0">
                <a:latin typeface="Times New Roman" pitchFamily="18" charset="0"/>
                <a:cs typeface="Times New Roman" pitchFamily="18" charset="0"/>
              </a:rPr>
              <a:t>Ježiš,ktorého mŕtve telo si do svojho náručia prijala</a:t>
            </a:r>
            <a:r>
              <a:rPr lang="cs-CZ" sz="4000" b="1" i="1" dirty="0" smtClean="0"/>
              <a:t>.</a:t>
            </a:r>
            <a:endParaRPr lang="sk-SK"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a:p>
            <a:pPr algn="ctr"/>
            <a:r>
              <a:rPr lang="sk-SK"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endParaRPr lang="sk-SK"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4" name="Obdĺžnik 3"/>
          <p:cNvSpPr/>
          <p:nvPr/>
        </p:nvSpPr>
        <p:spPr>
          <a:xfrm>
            <a:off x="251520" y="5013176"/>
            <a:ext cx="8568952" cy="1569660"/>
          </a:xfrm>
          <a:prstGeom prst="rect">
            <a:avLst/>
          </a:prstGeom>
        </p:spPr>
        <p:txBody>
          <a:bodyPr wrap="square">
            <a:spAutoFit/>
          </a:bodyPr>
          <a:lstStyle/>
          <a:p>
            <a:r>
              <a:rPr lang="cs-CZ" sz="1600" b="1" i="1" u="sng" dirty="0" smtClean="0">
                <a:latin typeface="Times New Roman" pitchFamily="18" charset="0"/>
                <a:cs typeface="Times New Roman" pitchFamily="18" charset="0"/>
              </a:rPr>
              <a:t>Modlitba:</a:t>
            </a:r>
            <a:endParaRPr lang="cs-CZ" sz="1600" dirty="0" smtClean="0">
              <a:latin typeface="Times New Roman" pitchFamily="18" charset="0"/>
              <a:cs typeface="Times New Roman" pitchFamily="18" charset="0"/>
            </a:endParaRPr>
          </a:p>
          <a:p>
            <a:r>
              <a:rPr lang="cs-CZ" sz="1600" b="1" i="1" dirty="0" smtClean="0">
                <a:latin typeface="Times New Roman" pitchFamily="18" charset="0"/>
                <a:cs typeface="Times New Roman" pitchFamily="18" charset="0"/>
              </a:rPr>
              <a:t>Bolestná Matka Mária,so srdečnou úprimnosťou pripomíname si bolesť,ktorú pocítilo tvoje ubolené srdce, keď si v náručí držala mŕtve telo Ježišovo.Prosíme ťa pre tvoje srdce </a:t>
            </a:r>
            <a:r>
              <a:rPr lang="cs-CZ" sz="1600" b="1" i="1" dirty="0" err="1" smtClean="0">
                <a:latin typeface="Times New Roman" pitchFamily="18" charset="0"/>
                <a:cs typeface="Times New Roman" pitchFamily="18" charset="0"/>
              </a:rPr>
              <a:t>žiaľom</a:t>
            </a:r>
            <a:r>
              <a:rPr lang="cs-CZ" sz="1600" b="1" i="1" dirty="0" smtClean="0">
                <a:latin typeface="Times New Roman" pitchFamily="18" charset="0"/>
                <a:cs typeface="Times New Roman" pitchFamily="18" charset="0"/>
              </a:rPr>
              <a:t> prebodnuté,vypros nám milosti časného a dobrého svätého prijímania,</a:t>
            </a:r>
            <a:r>
              <a:rPr lang="cs-CZ" sz="1600" b="1" i="1" dirty="0" err="1" smtClean="0">
                <a:latin typeface="Times New Roman" pitchFamily="18" charset="0"/>
                <a:cs typeface="Times New Roman" pitchFamily="18" charset="0"/>
              </a:rPr>
              <a:t>najmä</a:t>
            </a:r>
            <a:r>
              <a:rPr lang="cs-CZ" sz="1600" b="1" i="1" dirty="0" smtClean="0">
                <a:latin typeface="Times New Roman" pitchFamily="18" charset="0"/>
                <a:cs typeface="Times New Roman" pitchFamily="18" charset="0"/>
              </a:rPr>
              <a:t>,aby sa nám dostalo svätých sviatostí umierajúcich v hodinu </a:t>
            </a:r>
            <a:r>
              <a:rPr lang="cs-CZ" sz="1600" b="1" i="1" dirty="0" err="1" smtClean="0">
                <a:latin typeface="Times New Roman" pitchFamily="18" charset="0"/>
                <a:cs typeface="Times New Roman" pitchFamily="18" charset="0"/>
              </a:rPr>
              <a:t>našej</a:t>
            </a:r>
            <a:r>
              <a:rPr lang="cs-CZ" sz="1600" b="1" i="1" dirty="0" smtClean="0">
                <a:latin typeface="Times New Roman" pitchFamily="18" charset="0"/>
                <a:cs typeface="Times New Roman" pitchFamily="18" charset="0"/>
              </a:rPr>
              <a:t> smrti.Vtedy ty, matka,vo svojom náručí zanes nás k Ježišovi tvojmu synovi.Ameň!</a:t>
            </a:r>
            <a:endParaRPr lang="cs-CZ" sz="1600" dirty="0">
              <a:latin typeface="Times New Roman" pitchFamily="18" charset="0"/>
              <a:cs typeface="Times New Roman" pitchFamily="18" charset="0"/>
            </a:endParaRPr>
          </a:p>
        </p:txBody>
      </p:sp>
      <p:pic>
        <p:nvPicPr>
          <p:cNvPr id="26626" name="Picture 2" descr="http://i39.tinypic.com/2cy5hfk.jpg"/>
          <p:cNvPicPr>
            <a:picLocks noChangeAspect="1" noChangeArrowheads="1"/>
          </p:cNvPicPr>
          <p:nvPr/>
        </p:nvPicPr>
        <p:blipFill>
          <a:blip r:embed="rId3" cstate="print"/>
          <a:srcRect/>
          <a:stretch>
            <a:fillRect/>
          </a:stretch>
        </p:blipFill>
        <p:spPr bwMode="auto">
          <a:xfrm rot="21174927">
            <a:off x="7004917" y="3089075"/>
            <a:ext cx="2013914" cy="2154420"/>
          </a:xfrm>
          <a:prstGeom prst="rect">
            <a:avLst/>
          </a:prstGeom>
          <a:ln>
            <a:noFill/>
          </a:ln>
          <a:effectLst>
            <a:softEdge rad="112500"/>
          </a:effectLst>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barn(inHorizontal)">
                                      <p:cBhvr>
                                        <p:cTn id="12" dur="500"/>
                                        <p:tgtEl>
                                          <p:spTgt spid="266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www.sedembolestna.sk/wpimages/wp6197780e_05_06.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Obdĺžnik 2"/>
          <p:cNvSpPr/>
          <p:nvPr/>
        </p:nvSpPr>
        <p:spPr>
          <a:xfrm>
            <a:off x="795166" y="2967335"/>
            <a:ext cx="7553670" cy="1815882"/>
          </a:xfrm>
          <a:prstGeom prst="rect">
            <a:avLst/>
          </a:prstGeom>
          <a:noFill/>
        </p:spPr>
        <p:txBody>
          <a:bodyPr wrap="none" lIns="91440" tIns="45720" rIns="91440" bIns="45720">
            <a:prstTxWarp prst="textArchUp">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k-SK"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7. Tajomstvo</a:t>
            </a:r>
            <a:endParaRPr lang="cs-CZ" sz="4000" b="1" i="1" dirty="0" smtClean="0"/>
          </a:p>
          <a:p>
            <a:pPr algn="ctr"/>
            <a:r>
              <a:rPr lang="cs-CZ" sz="3200" b="1" i="1" dirty="0" smtClean="0">
                <a:latin typeface="Times New Roman" pitchFamily="18" charset="0"/>
                <a:cs typeface="Times New Roman" pitchFamily="18" charset="0"/>
              </a:rPr>
              <a:t>Ježiš,ktorého si s bolesťou do hrobu uložila</a:t>
            </a:r>
            <a:endParaRPr lang="sk-SK"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a:p>
            <a:pPr algn="ctr"/>
            <a:endParaRPr lang="sk-SK"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4" name="Obdĺžnik 3"/>
          <p:cNvSpPr/>
          <p:nvPr/>
        </p:nvSpPr>
        <p:spPr>
          <a:xfrm>
            <a:off x="0" y="4869160"/>
            <a:ext cx="8784976" cy="1569660"/>
          </a:xfrm>
          <a:prstGeom prst="rect">
            <a:avLst/>
          </a:prstGeom>
        </p:spPr>
        <p:txBody>
          <a:bodyPr wrap="square">
            <a:spAutoFit/>
          </a:bodyPr>
          <a:lstStyle/>
          <a:p>
            <a:r>
              <a:rPr lang="cs-CZ" sz="1600" b="1" i="1" u="sng" dirty="0" smtClean="0"/>
              <a:t>Modlitba:</a:t>
            </a:r>
            <a:endParaRPr lang="cs-CZ" sz="1600" dirty="0" smtClean="0"/>
          </a:p>
          <a:p>
            <a:r>
              <a:rPr lang="cs-CZ" sz="1600" b="1" i="1" dirty="0" smtClean="0">
                <a:latin typeface="Times New Roman" pitchFamily="18" charset="0"/>
                <a:cs typeface="Times New Roman" pitchFamily="18" charset="0"/>
              </a:rPr>
              <a:t>Bolestná Matka Mária,so srdečnou úprimnosťou pripomíname si bolesť,ktorú pocítilo tvoje rozbolené  srdce,keď bolo Ježišovo srdce položené do hrobu.Prosíme ťa pre tvoje </a:t>
            </a:r>
            <a:r>
              <a:rPr lang="cs-CZ" sz="1600" b="1" i="1" dirty="0" err="1" smtClean="0">
                <a:latin typeface="Times New Roman" pitchFamily="18" charset="0"/>
                <a:cs typeface="Times New Roman" pitchFamily="18" charset="0"/>
              </a:rPr>
              <a:t>trpkosťou</a:t>
            </a:r>
            <a:r>
              <a:rPr lang="cs-CZ" sz="1600" b="1" i="1" dirty="0" smtClean="0">
                <a:latin typeface="Times New Roman" pitchFamily="18" charset="0"/>
                <a:cs typeface="Times New Roman" pitchFamily="18" charset="0"/>
              </a:rPr>
              <a:t> </a:t>
            </a:r>
            <a:r>
              <a:rPr lang="cs-CZ" sz="1600" b="1" i="1" dirty="0" err="1" smtClean="0">
                <a:latin typeface="Times New Roman" pitchFamily="18" charset="0"/>
                <a:cs typeface="Times New Roman" pitchFamily="18" charset="0"/>
              </a:rPr>
              <a:t>naplnené</a:t>
            </a:r>
            <a:r>
              <a:rPr lang="cs-CZ" sz="1600" b="1" i="1" dirty="0" smtClean="0">
                <a:latin typeface="Times New Roman" pitchFamily="18" charset="0"/>
                <a:cs typeface="Times New Roman" pitchFamily="18" charset="0"/>
              </a:rPr>
              <a:t> a </a:t>
            </a:r>
            <a:r>
              <a:rPr lang="cs-CZ" sz="1600" b="1" i="1" dirty="0" err="1" smtClean="0">
                <a:latin typeface="Times New Roman" pitchFamily="18" charset="0"/>
                <a:cs typeface="Times New Roman" pitchFamily="18" charset="0"/>
              </a:rPr>
              <a:t>mečom</a:t>
            </a:r>
            <a:r>
              <a:rPr lang="cs-CZ" sz="1600" b="1" i="1" dirty="0" smtClean="0">
                <a:latin typeface="Times New Roman" pitchFamily="18" charset="0"/>
                <a:cs typeface="Times New Roman" pitchFamily="18" charset="0"/>
              </a:rPr>
              <a:t> siedmich bolestí prebodnuté srdce,vypros nám,aby sme vo svojom tele </a:t>
            </a:r>
            <a:r>
              <a:rPr lang="cs-CZ" sz="1600" b="1" i="1" dirty="0" err="1" smtClean="0">
                <a:latin typeface="Times New Roman" pitchFamily="18" charset="0"/>
                <a:cs typeface="Times New Roman" pitchFamily="18" charset="0"/>
              </a:rPr>
              <a:t>premohli</a:t>
            </a:r>
            <a:r>
              <a:rPr lang="cs-CZ" sz="1600" b="1" i="1" dirty="0" smtClean="0">
                <a:latin typeface="Times New Roman" pitchFamily="18" charset="0"/>
                <a:cs typeface="Times New Roman" pitchFamily="18" charset="0"/>
              </a:rPr>
              <a:t> všetky náruživosti a </a:t>
            </a:r>
            <a:r>
              <a:rPr lang="cs-CZ" sz="1600" b="1" i="1" dirty="0" err="1" smtClean="0">
                <a:latin typeface="Times New Roman" pitchFamily="18" charset="0"/>
                <a:cs typeface="Times New Roman" pitchFamily="18" charset="0"/>
              </a:rPr>
              <a:t>hriešne</a:t>
            </a:r>
            <a:r>
              <a:rPr lang="cs-CZ" sz="1600" b="1" i="1" dirty="0" smtClean="0">
                <a:latin typeface="Times New Roman" pitchFamily="18" charset="0"/>
                <a:cs typeface="Times New Roman" pitchFamily="18" charset="0"/>
              </a:rPr>
              <a:t> náklonnosti.A keď bude naše telo pochované,ty dobrá matky </a:t>
            </a:r>
            <a:r>
              <a:rPr lang="cs-CZ" sz="1600" b="1" i="1" dirty="0" err="1" smtClean="0">
                <a:latin typeface="Times New Roman" pitchFamily="18" charset="0"/>
                <a:cs typeface="Times New Roman" pitchFamily="18" charset="0"/>
              </a:rPr>
              <a:t>odprevaď</a:t>
            </a:r>
            <a:r>
              <a:rPr lang="cs-CZ" sz="1600" b="1" i="1" dirty="0" smtClean="0">
                <a:latin typeface="Times New Roman" pitchFamily="18" charset="0"/>
                <a:cs typeface="Times New Roman" pitchFamily="18" charset="0"/>
              </a:rPr>
              <a:t> naše duše pred trón Ježiša Krista,tvojho syna.Ameň!</a:t>
            </a:r>
            <a:endParaRPr lang="cs-CZ" sz="1600" dirty="0">
              <a:latin typeface="Times New Roman" pitchFamily="18" charset="0"/>
              <a:cs typeface="Times New Roman" pitchFamily="18" charset="0"/>
            </a:endParaRPr>
          </a:p>
        </p:txBody>
      </p:sp>
      <p:pic>
        <p:nvPicPr>
          <p:cNvPr id="27650" name="Picture 2" descr="http://i43.tinypic.com/v8hqnq.jpg"/>
          <p:cNvPicPr>
            <a:picLocks noChangeAspect="1" noChangeArrowheads="1"/>
          </p:cNvPicPr>
          <p:nvPr/>
        </p:nvPicPr>
        <p:blipFill>
          <a:blip r:embed="rId3" cstate="print"/>
          <a:srcRect/>
          <a:stretch>
            <a:fillRect/>
          </a:stretch>
        </p:blipFill>
        <p:spPr bwMode="auto">
          <a:xfrm>
            <a:off x="3491880" y="3140968"/>
            <a:ext cx="1585909" cy="1952650"/>
          </a:xfrm>
          <a:prstGeom prst="rect">
            <a:avLst/>
          </a:prstGeom>
          <a:ln>
            <a:noFill/>
          </a:ln>
          <a:effectLst>
            <a:softEdge rad="112500"/>
          </a:effectLst>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27650"/>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www.sedembolestna.sk/wpimages/wp6197780e_05_06.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Obdĺžnik 2"/>
          <p:cNvSpPr/>
          <p:nvPr/>
        </p:nvSpPr>
        <p:spPr>
          <a:xfrm>
            <a:off x="1691680" y="2276872"/>
            <a:ext cx="6082691" cy="584775"/>
          </a:xfrm>
          <a:prstGeom prst="rect">
            <a:avLst/>
          </a:prstGeom>
        </p:spPr>
        <p:txBody>
          <a:bodyPr wrap="none">
            <a:prstTxWarp prst="textArchUp">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cs-CZ"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Zdravas k </a:t>
            </a:r>
            <a:r>
              <a:rPr lang="cs-CZ" sz="32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bolestnej</a:t>
            </a:r>
            <a:r>
              <a:rPr lang="cs-CZ"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cs-CZ" sz="32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Bohorodičke</a:t>
            </a:r>
            <a:r>
              <a:rPr lang="cs-CZ"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a:t>
            </a:r>
            <a:endParaRPr lang="cs-CZ"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4" name="Obdĺžnik 3"/>
          <p:cNvSpPr/>
          <p:nvPr/>
        </p:nvSpPr>
        <p:spPr>
          <a:xfrm>
            <a:off x="539552" y="5373216"/>
            <a:ext cx="8424936" cy="1077218"/>
          </a:xfrm>
          <a:prstGeom prst="rect">
            <a:avLst/>
          </a:prstGeom>
        </p:spPr>
        <p:txBody>
          <a:bodyPr wrap="square">
            <a:spAutoFit/>
          </a:bodyPr>
          <a:lstStyle/>
          <a:p>
            <a:r>
              <a:rPr lang="cs-CZ" sz="1600" b="1" i="1" dirty="0" smtClean="0">
                <a:latin typeface="Times New Roman" pitchFamily="18" charset="0"/>
                <a:cs typeface="Times New Roman" pitchFamily="18" charset="0"/>
              </a:rPr>
              <a:t>Zdravas,Mária,bolesti plná,</a:t>
            </a:r>
            <a:r>
              <a:rPr lang="cs-CZ" sz="1600" b="1" i="1" dirty="0" err="1" smtClean="0">
                <a:latin typeface="Times New Roman" pitchFamily="18" charset="0"/>
                <a:cs typeface="Times New Roman" pitchFamily="18" charset="0"/>
              </a:rPr>
              <a:t>ukrižovaný</a:t>
            </a:r>
            <a:r>
              <a:rPr lang="cs-CZ" sz="1600" b="1" i="1" dirty="0" smtClean="0">
                <a:latin typeface="Times New Roman" pitchFamily="18" charset="0"/>
                <a:cs typeface="Times New Roman" pitchFamily="18" charset="0"/>
              </a:rPr>
              <a:t> je s tebou,</a:t>
            </a:r>
            <a:r>
              <a:rPr lang="cs-CZ" sz="1600" b="1" i="1" dirty="0" err="1" smtClean="0">
                <a:latin typeface="Times New Roman" pitchFamily="18" charset="0"/>
                <a:cs typeface="Times New Roman" pitchFamily="18" charset="0"/>
              </a:rPr>
              <a:t>oplakávania</a:t>
            </a:r>
            <a:r>
              <a:rPr lang="cs-CZ" sz="1600" b="1" i="1" dirty="0" smtClean="0">
                <a:latin typeface="Times New Roman" pitchFamily="18" charset="0"/>
                <a:cs typeface="Times New Roman" pitchFamily="18" charset="0"/>
              </a:rPr>
              <a:t> hodná si ty medzi ženami a </a:t>
            </a:r>
            <a:r>
              <a:rPr lang="cs-CZ" sz="1600" b="1" i="1" dirty="0" err="1" smtClean="0">
                <a:latin typeface="Times New Roman" pitchFamily="18" charset="0"/>
                <a:cs typeface="Times New Roman" pitchFamily="18" charset="0"/>
              </a:rPr>
              <a:t>oplakávania</a:t>
            </a:r>
            <a:r>
              <a:rPr lang="cs-CZ" sz="1600" b="1" i="1" dirty="0" smtClean="0">
                <a:latin typeface="Times New Roman" pitchFamily="18" charset="0"/>
                <a:cs typeface="Times New Roman" pitchFamily="18" charset="0"/>
              </a:rPr>
              <a:t> hodný je plod života tvojho, Ježiš.</a:t>
            </a:r>
            <a:endParaRPr lang="cs-CZ" sz="1600" dirty="0" smtClean="0">
              <a:latin typeface="Times New Roman" pitchFamily="18" charset="0"/>
              <a:cs typeface="Times New Roman" pitchFamily="18" charset="0"/>
            </a:endParaRPr>
          </a:p>
          <a:p>
            <a:r>
              <a:rPr lang="cs-CZ" sz="1600" b="1" i="1" dirty="0" smtClean="0">
                <a:latin typeface="Times New Roman" pitchFamily="18" charset="0"/>
                <a:cs typeface="Times New Roman" pitchFamily="18" charset="0"/>
              </a:rPr>
              <a:t>Svätá Mária,matka </a:t>
            </a:r>
            <a:r>
              <a:rPr lang="cs-CZ" sz="1600" b="1" i="1" dirty="0" err="1" smtClean="0">
                <a:latin typeface="Times New Roman" pitchFamily="18" charset="0"/>
                <a:cs typeface="Times New Roman" pitchFamily="18" charset="0"/>
              </a:rPr>
              <a:t>ukrižovaného</a:t>
            </a:r>
            <a:r>
              <a:rPr lang="cs-CZ" sz="1600" b="1" i="1" dirty="0" smtClean="0">
                <a:latin typeface="Times New Roman" pitchFamily="18" charset="0"/>
                <a:cs typeface="Times New Roman" pitchFamily="18" charset="0"/>
              </a:rPr>
              <a:t>,vypros nám,</a:t>
            </a:r>
            <a:r>
              <a:rPr lang="cs-CZ" sz="1600" b="1" i="1" dirty="0" err="1" smtClean="0">
                <a:latin typeface="Times New Roman" pitchFamily="18" charset="0"/>
                <a:cs typeface="Times New Roman" pitchFamily="18" charset="0"/>
              </a:rPr>
              <a:t>ukrižovateľom</a:t>
            </a:r>
            <a:r>
              <a:rPr lang="cs-CZ" sz="1600" b="1" i="1" dirty="0" smtClean="0">
                <a:latin typeface="Times New Roman" pitchFamily="18" charset="0"/>
                <a:cs typeface="Times New Roman" pitchFamily="18" charset="0"/>
              </a:rPr>
              <a:t> tvojho syna,slzy </a:t>
            </a:r>
            <a:r>
              <a:rPr lang="cs-CZ" sz="1600" b="1" i="1" dirty="0" err="1" smtClean="0">
                <a:latin typeface="Times New Roman" pitchFamily="18" charset="0"/>
                <a:cs typeface="Times New Roman" pitchFamily="18" charset="0"/>
              </a:rPr>
              <a:t>dokonalej</a:t>
            </a:r>
            <a:r>
              <a:rPr lang="cs-CZ" sz="1600" b="1" i="1" dirty="0" smtClean="0">
                <a:latin typeface="Times New Roman" pitchFamily="18" charset="0"/>
                <a:cs typeface="Times New Roman" pitchFamily="18" charset="0"/>
              </a:rPr>
              <a:t> </a:t>
            </a:r>
            <a:r>
              <a:rPr lang="cs-CZ" sz="1600" b="1" i="1" dirty="0" err="1" smtClean="0">
                <a:latin typeface="Times New Roman" pitchFamily="18" charset="0"/>
                <a:cs typeface="Times New Roman" pitchFamily="18" charset="0"/>
              </a:rPr>
              <a:t>ľútosti</a:t>
            </a:r>
            <a:r>
              <a:rPr lang="cs-CZ" sz="1600" b="1" i="1" dirty="0" smtClean="0">
                <a:latin typeface="Times New Roman" pitchFamily="18" charset="0"/>
                <a:cs typeface="Times New Roman" pitchFamily="18" charset="0"/>
              </a:rPr>
              <a:t> </a:t>
            </a:r>
            <a:r>
              <a:rPr lang="cs-CZ" sz="1600" b="1" i="1" dirty="0" err="1" smtClean="0">
                <a:latin typeface="Times New Roman" pitchFamily="18" charset="0"/>
                <a:cs typeface="Times New Roman" pitchFamily="18" charset="0"/>
              </a:rPr>
              <a:t>teraz</a:t>
            </a:r>
            <a:r>
              <a:rPr lang="cs-CZ" sz="1600" b="1" i="1" dirty="0" smtClean="0">
                <a:latin typeface="Times New Roman" pitchFamily="18" charset="0"/>
                <a:cs typeface="Times New Roman" pitchFamily="18" charset="0"/>
              </a:rPr>
              <a:t> i v </a:t>
            </a:r>
            <a:r>
              <a:rPr lang="cs-CZ" sz="1600" b="1" i="1" dirty="0" err="1" smtClean="0">
                <a:latin typeface="Times New Roman" pitchFamily="18" charset="0"/>
                <a:cs typeface="Times New Roman" pitchFamily="18" charset="0"/>
              </a:rPr>
              <a:t>odinu</a:t>
            </a:r>
            <a:r>
              <a:rPr lang="cs-CZ" sz="1600" b="1" i="1" dirty="0" smtClean="0">
                <a:latin typeface="Times New Roman" pitchFamily="18" charset="0"/>
                <a:cs typeface="Times New Roman" pitchFamily="18" charset="0"/>
              </a:rPr>
              <a:t> smrti </a:t>
            </a:r>
            <a:r>
              <a:rPr lang="cs-CZ" sz="1600" b="1" i="1" dirty="0" err="1" smtClean="0">
                <a:latin typeface="Times New Roman" pitchFamily="18" charset="0"/>
                <a:cs typeface="Times New Roman" pitchFamily="18" charset="0"/>
              </a:rPr>
              <a:t>našej</a:t>
            </a:r>
            <a:r>
              <a:rPr lang="cs-CZ" sz="1600" b="1" i="1" dirty="0" smtClean="0">
                <a:latin typeface="Times New Roman" pitchFamily="18" charset="0"/>
                <a:cs typeface="Times New Roman" pitchFamily="18" charset="0"/>
              </a:rPr>
              <a:t> .Ameň!</a:t>
            </a:r>
            <a:endParaRPr lang="cs-CZ" sz="1600" dirty="0">
              <a:latin typeface="Times New Roman" pitchFamily="18" charset="0"/>
              <a:cs typeface="Times New Roman" pitchFamily="18" charset="0"/>
            </a:endParaRPr>
          </a:p>
        </p:txBody>
      </p:sp>
      <p:pic>
        <p:nvPicPr>
          <p:cNvPr id="28676" name="Picture 4" descr="http://www.abcsvatych.com/images/m/maria_srdce.jpg"/>
          <p:cNvPicPr>
            <a:picLocks noChangeAspect="1" noChangeArrowheads="1"/>
          </p:cNvPicPr>
          <p:nvPr/>
        </p:nvPicPr>
        <p:blipFill>
          <a:blip r:embed="rId3" cstate="print"/>
          <a:srcRect/>
          <a:stretch>
            <a:fillRect/>
          </a:stretch>
        </p:blipFill>
        <p:spPr bwMode="auto">
          <a:xfrm rot="20823601">
            <a:off x="3419872" y="2708920"/>
            <a:ext cx="2016547" cy="2648719"/>
          </a:xfrm>
          <a:prstGeom prst="rect">
            <a:avLst/>
          </a:prstGeom>
          <a:ln>
            <a:noFill/>
          </a:ln>
          <a:effectLst>
            <a:softEdge rad="112500"/>
          </a:effectLst>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wipe(down)">
                                      <p:cBhvr>
                                        <p:cTn id="12" dur="500"/>
                                        <p:tgtEl>
                                          <p:spTgt spid="28676"/>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3000" fill="hold"/>
                                        <p:tgtEl>
                                          <p:spTgt spid="4"/>
                                        </p:tgtEl>
                                        <p:attrNameLst>
                                          <p:attrName>ppt_x</p:attrName>
                                        </p:attrNameLst>
                                      </p:cBhvr>
                                      <p:tavLst>
                                        <p:tav tm="0">
                                          <p:val>
                                            <p:strVal val="#ppt_x"/>
                                          </p:val>
                                        </p:tav>
                                        <p:tav tm="100000">
                                          <p:val>
                                            <p:strVal val="#ppt_x"/>
                                          </p:val>
                                        </p:tav>
                                      </p:tavLst>
                                    </p:anim>
                                    <p:anim calcmode="lin" valueType="num">
                                      <p:cBhvr additive="base">
                                        <p:cTn id="1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www.sedembolestna.sk/wpimages/wp6197780e_05_06.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pic>
        <p:nvPicPr>
          <p:cNvPr id="29698" name="Picture 2" descr="http://i41.tinypic.com/2v2jy1e.jpg"/>
          <p:cNvPicPr>
            <a:picLocks noChangeAspect="1" noChangeArrowheads="1"/>
          </p:cNvPicPr>
          <p:nvPr/>
        </p:nvPicPr>
        <p:blipFill>
          <a:blip r:embed="rId3" cstate="print"/>
          <a:srcRect/>
          <a:stretch>
            <a:fillRect/>
          </a:stretch>
        </p:blipFill>
        <p:spPr bwMode="auto">
          <a:xfrm rot="20775772">
            <a:off x="1741590" y="447328"/>
            <a:ext cx="4762477" cy="6059927"/>
          </a:xfrm>
          <a:prstGeom prst="rect">
            <a:avLst/>
          </a:prstGeom>
          <a:noFill/>
        </p:spPr>
      </p:pic>
      <p:pic>
        <p:nvPicPr>
          <p:cNvPr id="5" name="Picture 2" descr="Jardin"/>
          <p:cNvPicPr>
            <a:picLocks noChangeAspect="1" noChangeArrowheads="1" noCrop="1"/>
          </p:cNvPicPr>
          <p:nvPr/>
        </p:nvPicPr>
        <p:blipFill>
          <a:blip r:embed="rId4" cstate="print"/>
          <a:srcRect/>
          <a:stretch>
            <a:fillRect/>
          </a:stretch>
        </p:blipFill>
        <p:spPr bwMode="auto">
          <a:xfrm rot="411163">
            <a:off x="6300192" y="3573016"/>
            <a:ext cx="2615582" cy="2736304"/>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9698"/>
                                        </p:tgtEl>
                                        <p:attrNameLst>
                                          <p:attrName>style.visibility</p:attrName>
                                        </p:attrNameLst>
                                      </p:cBhvr>
                                      <p:to>
                                        <p:strVal val="visible"/>
                                      </p:to>
                                    </p:set>
                                    <p:animEffect transition="in" filter="slide(fromBottom)">
                                      <p:cBhvr>
                                        <p:cTn id="13" dur="500"/>
                                        <p:tgtEl>
                                          <p:spTgt spid="29698"/>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3000" fill="hold"/>
                                        <p:tgtEl>
                                          <p:spTgt spid="5"/>
                                        </p:tgtEl>
                                        <p:attrNameLst>
                                          <p:attrName>ppt_x</p:attrName>
                                        </p:attrNameLst>
                                      </p:cBhvr>
                                      <p:tavLst>
                                        <p:tav tm="0">
                                          <p:val>
                                            <p:strVal val="#ppt_x"/>
                                          </p:val>
                                        </p:tav>
                                        <p:tav tm="100000">
                                          <p:val>
                                            <p:strVal val="#ppt_x"/>
                                          </p:val>
                                        </p:tav>
                                      </p:tavLst>
                                    </p:anim>
                                    <p:anim calcmode="lin" valueType="num">
                                      <p:cBhvr additive="base">
                                        <p:cTn id="19"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Rok Sedembolestnej Panny Márie">
            <a:hlinkClick r:id="rId2"/>
          </p:cNvPr>
          <p:cNvPicPr>
            <a:picLocks noChangeAspect="1" noChangeArrowheads="1"/>
          </p:cNvPicPr>
          <p:nvPr/>
        </p:nvPicPr>
        <p:blipFill>
          <a:blip r:embed="rId3" cstate="print"/>
          <a:srcRect/>
          <a:stretch>
            <a:fillRect/>
          </a:stretch>
        </p:blipFill>
        <p:spPr bwMode="auto">
          <a:xfrm>
            <a:off x="1115616" y="476672"/>
            <a:ext cx="6552728" cy="6185778"/>
          </a:xfrm>
          <a:prstGeom prst="rect">
            <a:avLst/>
          </a:prstGeom>
          <a:noFill/>
        </p:spPr>
      </p:pic>
      <p:pic>
        <p:nvPicPr>
          <p:cNvPr id="5" name="Picture 2" descr="Jardin"/>
          <p:cNvPicPr>
            <a:picLocks noChangeAspect="1" noChangeArrowheads="1" noCrop="1"/>
          </p:cNvPicPr>
          <p:nvPr/>
        </p:nvPicPr>
        <p:blipFill>
          <a:blip r:embed="rId4" cstate="print"/>
          <a:srcRect/>
          <a:stretch>
            <a:fillRect/>
          </a:stretch>
        </p:blipFill>
        <p:spPr bwMode="auto">
          <a:xfrm rot="411163">
            <a:off x="6861068" y="4481848"/>
            <a:ext cx="2156068" cy="2255581"/>
          </a:xfrm>
          <a:prstGeom prst="rect">
            <a:avLst/>
          </a:prstGeom>
          <a:noFill/>
        </p:spPr>
      </p:pic>
      <p:pic>
        <p:nvPicPr>
          <p:cNvPr id="6" name="Picture 4" descr="Rosas azules"/>
          <p:cNvPicPr>
            <a:picLocks noChangeAspect="1" noChangeArrowheads="1" noCrop="1"/>
          </p:cNvPicPr>
          <p:nvPr/>
        </p:nvPicPr>
        <p:blipFill>
          <a:blip r:embed="rId5" cstate="print"/>
          <a:srcRect/>
          <a:stretch>
            <a:fillRect/>
          </a:stretch>
        </p:blipFill>
        <p:spPr bwMode="auto">
          <a:xfrm rot="1114507">
            <a:off x="96628" y="60862"/>
            <a:ext cx="1866678" cy="2497487"/>
          </a:xfrm>
          <a:prstGeom prst="rect">
            <a:avLst/>
          </a:prstGeom>
          <a:noFill/>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0" fill="hold"/>
                                        <p:tgtEl>
                                          <p:spTgt spid="6"/>
                                        </p:tgtEl>
                                        <p:attrNameLst>
                                          <p:attrName>ppt_x</p:attrName>
                                        </p:attrNameLst>
                                      </p:cBhvr>
                                      <p:tavLst>
                                        <p:tav tm="0">
                                          <p:val>
                                            <p:strVal val="#ppt_x"/>
                                          </p:val>
                                        </p:tav>
                                        <p:tav tm="100000">
                                          <p:val>
                                            <p:strVal val="#ppt_x"/>
                                          </p:val>
                                        </p:tav>
                                      </p:tavLst>
                                    </p:anim>
                                    <p:anim calcmode="lin" valueType="num">
                                      <p:cBhvr additive="base">
                                        <p:cTn id="14"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1748"/>
                                        </p:tgtEl>
                                        <p:attrNameLst>
                                          <p:attrName>style.visibility</p:attrName>
                                        </p:attrNameLst>
                                      </p:cBhvr>
                                      <p:to>
                                        <p:strVal val="visible"/>
                                      </p:to>
                                    </p:set>
                                    <p:animEffect transition="in" filter="slide(fromBottom)">
                                      <p:cBhvr>
                                        <p:cTn id="19" dur="30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http://www.sedembolestna.sk/wpimages/wp6197780e_05_06.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pic>
        <p:nvPicPr>
          <p:cNvPr id="1032" name="Picture 8" descr="http://i44.tinypic.com/2r427x5.jpg"/>
          <p:cNvPicPr>
            <a:picLocks noChangeAspect="1" noChangeArrowheads="1"/>
          </p:cNvPicPr>
          <p:nvPr/>
        </p:nvPicPr>
        <p:blipFill>
          <a:blip r:embed="rId3" cstate="print"/>
          <a:srcRect/>
          <a:stretch>
            <a:fillRect/>
          </a:stretch>
        </p:blipFill>
        <p:spPr bwMode="auto">
          <a:xfrm rot="557909">
            <a:off x="1076317" y="402148"/>
            <a:ext cx="4585539" cy="6125637"/>
          </a:xfrm>
          <a:prstGeom prst="rect">
            <a:avLst/>
          </a:prstGeom>
          <a:noFill/>
        </p:spPr>
      </p:pic>
      <p:pic>
        <p:nvPicPr>
          <p:cNvPr id="1034" name="Picture 10" descr="http://www.nabozenskapredajna.sk/fotky8960/fotos/_vyrn_172Obrazok-045.jpg"/>
          <p:cNvPicPr>
            <a:picLocks noChangeAspect="1" noChangeArrowheads="1"/>
          </p:cNvPicPr>
          <p:nvPr/>
        </p:nvPicPr>
        <p:blipFill>
          <a:blip r:embed="rId4" cstate="print"/>
          <a:srcRect/>
          <a:stretch>
            <a:fillRect/>
          </a:stretch>
        </p:blipFill>
        <p:spPr bwMode="auto">
          <a:xfrm rot="1343489">
            <a:off x="2440002" y="722595"/>
            <a:ext cx="2235107" cy="2859040"/>
          </a:xfrm>
          <a:prstGeom prst="ellipse">
            <a:avLst/>
          </a:prstGeom>
          <a:ln w="63500" cap="rnd">
            <a:solidFill>
              <a:schemeClr val="accent6">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Obdĺžnik 6"/>
          <p:cNvSpPr/>
          <p:nvPr/>
        </p:nvSpPr>
        <p:spPr>
          <a:xfrm rot="2728565">
            <a:off x="3544408" y="2412128"/>
            <a:ext cx="7153497" cy="923330"/>
          </a:xfrm>
          <a:prstGeom prst="rect">
            <a:avLst/>
          </a:prstGeom>
          <a:noFill/>
        </p:spPr>
        <p:txBody>
          <a:bodyPr wrap="none" lIns="91440" tIns="45720" rIns="91440" bIns="45720">
            <a:prstTxWarp prst="textArchUp">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k-SK"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Sedembolestný ruženec </a:t>
            </a:r>
            <a:endParaRPr lang="sk-SK"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8" name="Picture 5" descr="http://www.sedembolestna.sk/wpimages/wp6f79a77d.gif"/>
          <p:cNvPicPr>
            <a:picLocks noChangeAspect="1" noChangeArrowheads="1" noCrop="1"/>
          </p:cNvPicPr>
          <p:nvPr/>
        </p:nvPicPr>
        <p:blipFill>
          <a:blip r:embed="rId5" cstate="print"/>
          <a:srcRect/>
          <a:stretch>
            <a:fillRect/>
          </a:stretch>
        </p:blipFill>
        <p:spPr bwMode="auto">
          <a:xfrm rot="1712050">
            <a:off x="5672441" y="3855814"/>
            <a:ext cx="3082582" cy="2412456"/>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1034"/>
                                        </p:tgtEl>
                                        <p:attrNameLst>
                                          <p:attrName>style.visibility</p:attrName>
                                        </p:attrNameLst>
                                      </p:cBhvr>
                                      <p:to>
                                        <p:strVal val="visible"/>
                                      </p:to>
                                    </p:set>
                                    <p:anim calcmode="lin" valueType="num">
                                      <p:cBhvr additive="base">
                                        <p:cTn id="17" dur="3000" fill="hold"/>
                                        <p:tgtEl>
                                          <p:spTgt spid="1034"/>
                                        </p:tgtEl>
                                        <p:attrNameLst>
                                          <p:attrName>ppt_x</p:attrName>
                                        </p:attrNameLst>
                                      </p:cBhvr>
                                      <p:tavLst>
                                        <p:tav tm="0">
                                          <p:val>
                                            <p:strVal val="#ppt_x"/>
                                          </p:val>
                                        </p:tav>
                                        <p:tav tm="100000">
                                          <p:val>
                                            <p:strVal val="#ppt_x"/>
                                          </p:val>
                                        </p:tav>
                                      </p:tavLst>
                                    </p:anim>
                                    <p:anim calcmode="lin" valueType="num">
                                      <p:cBhvr additive="base">
                                        <p:cTn id="18" dur="30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3000" fill="hold"/>
                                        <p:tgtEl>
                                          <p:spTgt spid="10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3" descr="http://www.sedembolestna.sk/wpimages/wp6197780e_05_06.jpg"/>
          <p:cNvPicPr>
            <a:picLocks noChangeAspect="1" noChangeArrowheads="1"/>
          </p:cNvPicPr>
          <p:nvPr/>
        </p:nvPicPr>
        <p:blipFill>
          <a:blip r:embed="rId2" cstate="print"/>
          <a:srcRect/>
          <a:stretch>
            <a:fillRect/>
          </a:stretch>
        </p:blipFill>
        <p:spPr bwMode="auto">
          <a:xfrm>
            <a:off x="0" y="1"/>
            <a:ext cx="9144000" cy="6858000"/>
          </a:xfrm>
          <a:prstGeom prst="rect">
            <a:avLst/>
          </a:prstGeom>
          <a:ln>
            <a:noFill/>
          </a:ln>
          <a:effectLst>
            <a:softEdge rad="112500"/>
          </a:effectLst>
        </p:spPr>
      </p:pic>
      <p:pic>
        <p:nvPicPr>
          <p:cNvPr id="16386" name="Picture 2" descr="http://i40.tinypic.com/hsnvq0.jpg"/>
          <p:cNvPicPr>
            <a:picLocks noChangeAspect="1" noChangeArrowheads="1"/>
          </p:cNvPicPr>
          <p:nvPr/>
        </p:nvPicPr>
        <p:blipFill>
          <a:blip r:embed="rId3" cstate="print"/>
          <a:srcRect/>
          <a:stretch>
            <a:fillRect/>
          </a:stretch>
        </p:blipFill>
        <p:spPr bwMode="auto">
          <a:xfrm rot="433310">
            <a:off x="559630" y="327617"/>
            <a:ext cx="4032264" cy="6301929"/>
          </a:xfrm>
          <a:prstGeom prst="rect">
            <a:avLst/>
          </a:prstGeom>
          <a:noFill/>
        </p:spPr>
      </p:pic>
      <p:sp>
        <p:nvSpPr>
          <p:cNvPr id="4" name="Obdĺžnik 3"/>
          <p:cNvSpPr/>
          <p:nvPr/>
        </p:nvSpPr>
        <p:spPr>
          <a:xfrm rot="2318758">
            <a:off x="3262677" y="2167894"/>
            <a:ext cx="6356227" cy="707886"/>
          </a:xfrm>
          <a:prstGeom prst="rect">
            <a:avLst/>
          </a:prstGeom>
          <a:noFill/>
        </p:spPr>
        <p:txBody>
          <a:bodyPr wrap="none" lIns="91440" tIns="45720" rIns="91440" bIns="45720">
            <a:prstTxWarp prst="textArchUp">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k-SK"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Schéma bolestného ruženca </a:t>
            </a:r>
            <a:endParaRPr lang="sk-SK"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16388" name="Picture 4" descr="http://www.sedembolestna.sk/wpimages/wpb8078a4d_05_06.jpg"/>
          <p:cNvPicPr>
            <a:picLocks noChangeAspect="1" noChangeArrowheads="1"/>
          </p:cNvPicPr>
          <p:nvPr/>
        </p:nvPicPr>
        <p:blipFill>
          <a:blip r:embed="rId4" cstate="print"/>
          <a:srcRect/>
          <a:stretch>
            <a:fillRect/>
          </a:stretch>
        </p:blipFill>
        <p:spPr bwMode="auto">
          <a:xfrm rot="20766910">
            <a:off x="4946390" y="2364672"/>
            <a:ext cx="2420938" cy="4015215"/>
          </a:xfrm>
          <a:prstGeom prst="rect">
            <a:avLst/>
          </a:prstGeom>
          <a:ln>
            <a:noFill/>
          </a:ln>
          <a:effectLst>
            <a:softEdge rad="112500"/>
          </a:effectLst>
        </p:spPr>
      </p:pic>
      <p:pic>
        <p:nvPicPr>
          <p:cNvPr id="6" name="Picture 2" descr="Jardin"/>
          <p:cNvPicPr>
            <a:picLocks noChangeAspect="1" noChangeArrowheads="1" noCrop="1"/>
          </p:cNvPicPr>
          <p:nvPr/>
        </p:nvPicPr>
        <p:blipFill>
          <a:blip r:embed="rId5" cstate="print"/>
          <a:srcRect/>
          <a:stretch>
            <a:fillRect/>
          </a:stretch>
        </p:blipFill>
        <p:spPr bwMode="auto">
          <a:xfrm>
            <a:off x="6948264" y="4581128"/>
            <a:ext cx="1801606" cy="1884759"/>
          </a:xfrm>
          <a:prstGeom prst="rect">
            <a:avLst/>
          </a:prstGeom>
          <a:noFill/>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16386"/>
                                        </p:tgtEl>
                                        <p:attrNameLst>
                                          <p:attrName>style.visibility</p:attrName>
                                        </p:attrNameLst>
                                      </p:cBhvr>
                                      <p:to>
                                        <p:strVal val="visible"/>
                                      </p:to>
                                    </p:set>
                                    <p:animEffect transition="in" filter="barn(inHorizontal)">
                                      <p:cBhvr>
                                        <p:cTn id="18" dur="500"/>
                                        <p:tgtEl>
                                          <p:spTgt spid="1638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6388"/>
                                        </p:tgtEl>
                                        <p:attrNameLst>
                                          <p:attrName>style.visibility</p:attrName>
                                        </p:attrNameLst>
                                      </p:cBhvr>
                                      <p:to>
                                        <p:strVal val="visible"/>
                                      </p:to>
                                    </p:set>
                                    <p:animEffect transition="in" filter="diamond(in)">
                                      <p:cBhvr>
                                        <p:cTn id="23" dur="3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www.sedembolestna.sk/wpimages/wp6197780e_05_06.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pic>
        <p:nvPicPr>
          <p:cNvPr id="17410" name="Picture 2" descr="http://i41.tinypic.com/2v2jy1e.jpg"/>
          <p:cNvPicPr>
            <a:picLocks noChangeAspect="1" noChangeArrowheads="1"/>
          </p:cNvPicPr>
          <p:nvPr/>
        </p:nvPicPr>
        <p:blipFill>
          <a:blip r:embed="rId3" cstate="print"/>
          <a:srcRect/>
          <a:stretch>
            <a:fillRect/>
          </a:stretch>
        </p:blipFill>
        <p:spPr bwMode="auto">
          <a:xfrm rot="20447465">
            <a:off x="866034" y="130296"/>
            <a:ext cx="4156979" cy="5967868"/>
          </a:xfrm>
          <a:prstGeom prst="rect">
            <a:avLst/>
          </a:prstGeom>
          <a:noFill/>
        </p:spPr>
      </p:pic>
      <p:sp>
        <p:nvSpPr>
          <p:cNvPr id="4" name="Obdĺžnik 3"/>
          <p:cNvSpPr/>
          <p:nvPr/>
        </p:nvSpPr>
        <p:spPr>
          <a:xfrm rot="1017582">
            <a:off x="4158223" y="2696501"/>
            <a:ext cx="4974303" cy="820306"/>
          </a:xfrm>
          <a:prstGeom prst="rect">
            <a:avLst/>
          </a:prstGeom>
          <a:noFill/>
        </p:spPr>
        <p:txBody>
          <a:bodyPr wrap="none" lIns="91440" tIns="45720" rIns="91440" bIns="45720">
            <a:prstTxWarp prst="textArchUp">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k-SK"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Začiatok ruženca </a:t>
            </a:r>
            <a:endParaRPr lang="sk-SK"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Obdĺžnik 5"/>
          <p:cNvSpPr/>
          <p:nvPr/>
        </p:nvSpPr>
        <p:spPr>
          <a:xfrm rot="21189286">
            <a:off x="4339823" y="5199033"/>
            <a:ext cx="4398810" cy="120032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cs-CZ"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Sedembolestná Panna Mária,</a:t>
            </a:r>
            <a:endParaRPr lang="cs-CZ"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a:p>
            <a:r>
              <a:rPr lang="cs-CZ"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Patrónka Slovenska,oroduj za nás!</a:t>
            </a:r>
            <a:endParaRPr lang="cs-CZ"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7" name="Picture 2" descr="Jardin"/>
          <p:cNvPicPr>
            <a:picLocks noChangeAspect="1" noChangeArrowheads="1" noCrop="1"/>
          </p:cNvPicPr>
          <p:nvPr/>
        </p:nvPicPr>
        <p:blipFill>
          <a:blip r:embed="rId4" cstate="print"/>
          <a:srcRect/>
          <a:stretch>
            <a:fillRect/>
          </a:stretch>
        </p:blipFill>
        <p:spPr bwMode="auto">
          <a:xfrm>
            <a:off x="179512" y="4797152"/>
            <a:ext cx="1513574" cy="1583433"/>
          </a:xfrm>
          <a:prstGeom prst="rect">
            <a:avLst/>
          </a:prstGeom>
          <a:noFill/>
        </p:spPr>
      </p:pic>
      <p:pic>
        <p:nvPicPr>
          <p:cNvPr id="9" name="Picture 4" descr="Rosas azules"/>
          <p:cNvPicPr>
            <a:picLocks noChangeAspect="1" noChangeArrowheads="1" noCrop="1"/>
          </p:cNvPicPr>
          <p:nvPr/>
        </p:nvPicPr>
        <p:blipFill>
          <a:blip r:embed="rId5" cstate="print"/>
          <a:srcRect/>
          <a:stretch>
            <a:fillRect/>
          </a:stretch>
        </p:blipFill>
        <p:spPr bwMode="auto">
          <a:xfrm rot="1114507">
            <a:off x="5137189" y="2725159"/>
            <a:ext cx="1866678" cy="2497487"/>
          </a:xfrm>
          <a:prstGeom prst="rect">
            <a:avLst/>
          </a:prstGeom>
          <a:noFill/>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3000" fill="hold"/>
                                        <p:tgtEl>
                                          <p:spTgt spid="9"/>
                                        </p:tgtEl>
                                        <p:attrNameLst>
                                          <p:attrName>ppt_x</p:attrName>
                                        </p:attrNameLst>
                                      </p:cBhvr>
                                      <p:tavLst>
                                        <p:tav tm="0">
                                          <p:val>
                                            <p:strVal val="#ppt_x"/>
                                          </p:val>
                                        </p:tav>
                                        <p:tav tm="100000">
                                          <p:val>
                                            <p:strVal val="#ppt_x"/>
                                          </p:val>
                                        </p:tav>
                                      </p:tavLst>
                                    </p:anim>
                                    <p:anim calcmode="lin" valueType="num">
                                      <p:cBhvr additive="base">
                                        <p:cTn id="14"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17410"/>
                                        </p:tgtEl>
                                        <p:attrNameLst>
                                          <p:attrName>style.visibility</p:attrName>
                                        </p:attrNameLst>
                                      </p:cBhvr>
                                      <p:to>
                                        <p:strVal val="visible"/>
                                      </p:to>
                                    </p:set>
                                    <p:anim calcmode="lin" valueType="num">
                                      <p:cBhvr additive="base">
                                        <p:cTn id="19" dur="5000" fill="hold"/>
                                        <p:tgtEl>
                                          <p:spTgt spid="17410"/>
                                        </p:tgtEl>
                                        <p:attrNameLst>
                                          <p:attrName>ppt_x</p:attrName>
                                        </p:attrNameLst>
                                      </p:cBhvr>
                                      <p:tavLst>
                                        <p:tav tm="0">
                                          <p:val>
                                            <p:strVal val="#ppt_x"/>
                                          </p:val>
                                        </p:tav>
                                        <p:tav tm="100000">
                                          <p:val>
                                            <p:strVal val="#ppt_x"/>
                                          </p:val>
                                        </p:tav>
                                      </p:tavLst>
                                    </p:anim>
                                    <p:anim calcmode="lin" valueType="num">
                                      <p:cBhvr additive="base">
                                        <p:cTn id="20" dur="50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amond(in)">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www.sedembolestna.sk/wpimages/wp6197780e_05_06.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Obdĺžnik 2"/>
          <p:cNvSpPr/>
          <p:nvPr/>
        </p:nvSpPr>
        <p:spPr>
          <a:xfrm rot="792712">
            <a:off x="3059466" y="2140588"/>
            <a:ext cx="5950667" cy="769441"/>
          </a:xfrm>
          <a:prstGeom prst="rect">
            <a:avLst/>
          </a:prstGeom>
          <a:noFill/>
        </p:spPr>
        <p:txBody>
          <a:bodyPr wrap="none" lIns="91440" tIns="45720" rIns="91440" bIns="45720">
            <a:prstTxWarp prst="textArchDow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k-SK"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Sedembolestný ruženec </a:t>
            </a:r>
            <a:endParaRPr lang="sk-SK"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4" name="Obdĺžnik 3"/>
          <p:cNvSpPr/>
          <p:nvPr/>
        </p:nvSpPr>
        <p:spPr>
          <a:xfrm>
            <a:off x="467544" y="3356992"/>
            <a:ext cx="4572000" cy="1815882"/>
          </a:xfrm>
          <a:prstGeom prst="rect">
            <a:avLst/>
          </a:prstGeom>
        </p:spPr>
        <p:txBody>
          <a:bodyPr>
            <a:spAutoFit/>
          </a:bodyPr>
          <a:lstStyle/>
          <a:p>
            <a:r>
              <a:rPr lang="cs-CZ" sz="1600" b="1" dirty="0" smtClean="0">
                <a:latin typeface="Times New Roman" pitchFamily="18" charset="0"/>
                <a:cs typeface="Times New Roman" pitchFamily="18" charset="0"/>
              </a:rPr>
              <a:t>Verím...,Sláva...,Otče náš...,Zdravas Mária...</a:t>
            </a:r>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 </a:t>
            </a:r>
          </a:p>
          <a:p>
            <a:r>
              <a:rPr lang="cs-CZ" sz="1600" b="1" dirty="0" smtClean="0">
                <a:latin typeface="Times New Roman" pitchFamily="18" charset="0"/>
                <a:cs typeface="Times New Roman" pitchFamily="18" charset="0"/>
              </a:rPr>
              <a:t>Tajomstvá k trom Zdravas...  : </a:t>
            </a:r>
          </a:p>
          <a:p>
            <a:endParaRPr lang="sk-SK" sz="1600" b="1" dirty="0" smtClean="0">
              <a:latin typeface="Times New Roman" pitchFamily="18" charset="0"/>
              <a:cs typeface="Times New Roman" pitchFamily="18" charset="0"/>
            </a:endParaRPr>
          </a:p>
          <a:p>
            <a:r>
              <a:rPr lang="sk-SK" sz="1600" b="1" dirty="0" smtClean="0">
                <a:latin typeface="Times New Roman" pitchFamily="18" charset="0"/>
                <a:cs typeface="Times New Roman" pitchFamily="18" charset="0"/>
              </a:rPr>
              <a:t>	</a:t>
            </a:r>
            <a:endParaRPr lang="cs-CZ" sz="1600" b="1" dirty="0" smtClean="0">
              <a:latin typeface="Times New Roman" pitchFamily="18" charset="0"/>
              <a:cs typeface="Times New Roman" pitchFamily="18" charset="0"/>
            </a:endParaRPr>
          </a:p>
          <a:p>
            <a:endParaRPr lang="sk-SK" sz="1600" b="1" dirty="0" smtClean="0">
              <a:latin typeface="Times New Roman" pitchFamily="18" charset="0"/>
              <a:cs typeface="Times New Roman" pitchFamily="18" charset="0"/>
            </a:endParaRPr>
          </a:p>
          <a:p>
            <a:r>
              <a:rPr lang="sk-SK" sz="1600" b="1" dirty="0" smtClean="0">
                <a:latin typeface="Times New Roman" pitchFamily="18" charset="0"/>
                <a:cs typeface="Times New Roman" pitchFamily="18" charset="0"/>
              </a:rPr>
              <a:t>	</a:t>
            </a:r>
            <a:endParaRPr lang="cs-CZ" sz="1600" dirty="0">
              <a:latin typeface="Times New Roman" pitchFamily="18" charset="0"/>
              <a:cs typeface="Times New Roman" pitchFamily="18" charset="0"/>
            </a:endParaRPr>
          </a:p>
        </p:txBody>
      </p:sp>
      <p:sp>
        <p:nvSpPr>
          <p:cNvPr id="5" name="Obdĺžnik 4"/>
          <p:cNvSpPr/>
          <p:nvPr/>
        </p:nvSpPr>
        <p:spPr>
          <a:xfrm>
            <a:off x="1547664" y="4293096"/>
            <a:ext cx="4572000" cy="2062103"/>
          </a:xfrm>
          <a:prstGeom prst="rect">
            <a:avLst/>
          </a:prstGeom>
        </p:spPr>
        <p:txBody>
          <a:bodyPr>
            <a:spAutoFit/>
          </a:bodyPr>
          <a:lstStyle/>
          <a:p>
            <a:r>
              <a:rPr lang="cs-CZ" sz="1600" b="1" dirty="0" smtClean="0">
                <a:latin typeface="Times New Roman" pitchFamily="18" charset="0"/>
                <a:cs typeface="Times New Roman" pitchFamily="18" charset="0"/>
              </a:rPr>
              <a:t>A...ktorý nech v nás rozmnožuje úctu k Sedembolestnej Matke . </a:t>
            </a:r>
          </a:p>
          <a:p>
            <a:endParaRPr lang="cs-CZ" sz="1600" dirty="0" smtClean="0">
              <a:latin typeface="Times New Roman" pitchFamily="18" charset="0"/>
              <a:cs typeface="Times New Roman" pitchFamily="18" charset="0"/>
            </a:endParaRPr>
          </a:p>
          <a:p>
            <a:r>
              <a:rPr lang="cs-CZ" sz="1600" b="1" i="1" dirty="0" smtClean="0">
                <a:latin typeface="Times New Roman" pitchFamily="18" charset="0"/>
                <a:cs typeface="Times New Roman" pitchFamily="18" charset="0"/>
              </a:rPr>
              <a:t>   </a:t>
            </a:r>
            <a:r>
              <a:rPr lang="cs-CZ" sz="1600" b="1" dirty="0" smtClean="0">
                <a:latin typeface="Times New Roman" pitchFamily="18" charset="0"/>
                <a:cs typeface="Times New Roman" pitchFamily="18" charset="0"/>
              </a:rPr>
              <a:t> B...ktorý nech v nás rozmnožuje dôveru k Sedembolestnej Matke . </a:t>
            </a:r>
          </a:p>
          <a:p>
            <a:endParaRPr lang="cs-CZ" sz="1600" dirty="0" smtClean="0">
              <a:latin typeface="Times New Roman" pitchFamily="18" charset="0"/>
              <a:cs typeface="Times New Roman" pitchFamily="18" charset="0"/>
            </a:endParaRPr>
          </a:p>
          <a:p>
            <a:r>
              <a:rPr lang="cs-CZ" sz="1600" b="1" dirty="0" smtClean="0">
                <a:latin typeface="Times New Roman" pitchFamily="18" charset="0"/>
                <a:cs typeface="Times New Roman" pitchFamily="18" charset="0"/>
              </a:rPr>
              <a:t>    C...ktorý nech v nás rozmnožuje lásku k Sedembolestnej Matke . </a:t>
            </a:r>
            <a:endParaRPr lang="cs-CZ" sz="1600" dirty="0">
              <a:latin typeface="Times New Roman" pitchFamily="18" charset="0"/>
              <a:cs typeface="Times New Roman" pitchFamily="18" charset="0"/>
            </a:endParaRPr>
          </a:p>
        </p:txBody>
      </p:sp>
      <p:pic>
        <p:nvPicPr>
          <p:cNvPr id="6" name="Picture 4" descr="http://www.sedembolestna.sk/wpimages/wpb8078a4d_05_06.jpg"/>
          <p:cNvPicPr>
            <a:picLocks noChangeAspect="1" noChangeArrowheads="1"/>
          </p:cNvPicPr>
          <p:nvPr/>
        </p:nvPicPr>
        <p:blipFill>
          <a:blip r:embed="rId3" cstate="print"/>
          <a:srcRect/>
          <a:stretch>
            <a:fillRect/>
          </a:stretch>
        </p:blipFill>
        <p:spPr bwMode="auto">
          <a:xfrm rot="1554540">
            <a:off x="6008096" y="3270470"/>
            <a:ext cx="1900276" cy="3151677"/>
          </a:xfrm>
          <a:prstGeom prst="rect">
            <a:avLst/>
          </a:prstGeom>
          <a:ln>
            <a:noFill/>
          </a:ln>
          <a:effectLst>
            <a:softEdge rad="112500"/>
          </a:effectLst>
        </p:spPr>
      </p:pic>
      <p:pic>
        <p:nvPicPr>
          <p:cNvPr id="8" name="Picture 2" descr="Jardin"/>
          <p:cNvPicPr>
            <a:picLocks noChangeAspect="1" noChangeArrowheads="1" noCrop="1"/>
          </p:cNvPicPr>
          <p:nvPr/>
        </p:nvPicPr>
        <p:blipFill>
          <a:blip r:embed="rId4" cstate="print"/>
          <a:srcRect/>
          <a:stretch>
            <a:fillRect/>
          </a:stretch>
        </p:blipFill>
        <p:spPr bwMode="auto">
          <a:xfrm>
            <a:off x="0" y="4869160"/>
            <a:ext cx="1513574" cy="1583433"/>
          </a:xfrm>
          <a:prstGeom prst="rect">
            <a:avLst/>
          </a:prstGeom>
          <a:noFill/>
        </p:spPr>
      </p:pic>
      <p:pic>
        <p:nvPicPr>
          <p:cNvPr id="9" name="Picture 4" descr="Rosas azules"/>
          <p:cNvPicPr>
            <a:picLocks noChangeAspect="1" noChangeArrowheads="1" noCrop="1"/>
          </p:cNvPicPr>
          <p:nvPr/>
        </p:nvPicPr>
        <p:blipFill>
          <a:blip r:embed="rId5" cstate="print"/>
          <a:srcRect/>
          <a:stretch>
            <a:fillRect/>
          </a:stretch>
        </p:blipFill>
        <p:spPr bwMode="auto">
          <a:xfrm rot="1114507">
            <a:off x="6721363" y="232261"/>
            <a:ext cx="1866678" cy="2497487"/>
          </a:xfrm>
          <a:prstGeom prst="rect">
            <a:avLst/>
          </a:prstGeom>
          <a:noFill/>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3000" fill="hold"/>
                                        <p:tgtEl>
                                          <p:spTgt spid="9"/>
                                        </p:tgtEl>
                                        <p:attrNameLst>
                                          <p:attrName>ppt_x</p:attrName>
                                        </p:attrNameLst>
                                      </p:cBhvr>
                                      <p:tavLst>
                                        <p:tav tm="0">
                                          <p:val>
                                            <p:strVal val="#ppt_x"/>
                                          </p:val>
                                        </p:tav>
                                        <p:tav tm="100000">
                                          <p:val>
                                            <p:strVal val="#ppt_x"/>
                                          </p:val>
                                        </p:tav>
                                      </p:tavLst>
                                    </p:anim>
                                    <p:anim calcmode="lin" valueType="num">
                                      <p:cBhvr additive="base">
                                        <p:cTn id="14"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heckerboard(across)">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www.sedembolestna.sk/wpimages/wp6197780e_05_06.jpg"/>
          <p:cNvPicPr>
            <a:picLocks noChangeAspect="1" noChangeArrowheads="1"/>
          </p:cNvPicPr>
          <p:nvPr/>
        </p:nvPicPr>
        <p:blipFill>
          <a:blip r:embed="rId2" cstate="print"/>
          <a:srcRect/>
          <a:stretch>
            <a:fillRect/>
          </a:stretch>
        </p:blipFill>
        <p:spPr bwMode="auto">
          <a:xfrm>
            <a:off x="0" y="1"/>
            <a:ext cx="9144000" cy="6858000"/>
          </a:xfrm>
          <a:prstGeom prst="rect">
            <a:avLst/>
          </a:prstGeom>
          <a:ln>
            <a:noFill/>
          </a:ln>
          <a:effectLst>
            <a:softEdge rad="112500"/>
          </a:effectLst>
        </p:spPr>
      </p:pic>
      <p:sp>
        <p:nvSpPr>
          <p:cNvPr id="3" name="Obdĺžnik 2"/>
          <p:cNvSpPr/>
          <p:nvPr/>
        </p:nvSpPr>
        <p:spPr>
          <a:xfrm rot="20888564">
            <a:off x="332806" y="2892075"/>
            <a:ext cx="5354351" cy="646331"/>
          </a:xfrm>
          <a:prstGeom prst="rect">
            <a:avLst/>
          </a:prstGeom>
        </p:spPr>
        <p:txBody>
          <a:bodyPr wrap="none">
            <a:prstTxWarp prst="textArchUp">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cs-CZ"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cs-CZ"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7 bolestných tajomstiev:  </a:t>
            </a:r>
            <a:endParaRPr lang="cs-CZ"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4" name="Obdĺžnik 3"/>
          <p:cNvSpPr/>
          <p:nvPr/>
        </p:nvSpPr>
        <p:spPr>
          <a:xfrm>
            <a:off x="2051720" y="3501008"/>
            <a:ext cx="4572000" cy="2862322"/>
          </a:xfrm>
          <a:prstGeom prst="rect">
            <a:avLst/>
          </a:prstGeom>
        </p:spPr>
        <p:txBody>
          <a:bodyPr>
            <a:spAutoFit/>
            <a:scene3d>
              <a:camera prst="orthographicFront"/>
              <a:lightRig rig="threePt" dir="t"/>
            </a:scene3d>
            <a:sp3d extrusionH="57150">
              <a:bevelT w="38100" h="38100"/>
            </a:sp3d>
          </a:bodyPr>
          <a:lstStyle/>
          <a:p>
            <a:r>
              <a:rPr lang="cs-CZ" i="1" dirty="0" smtClean="0">
                <a:latin typeface="Times New Roman" pitchFamily="18" charset="0"/>
                <a:cs typeface="Times New Roman" pitchFamily="18" charset="0"/>
              </a:rPr>
              <a:t>1,...krorého utrpenie ti bolo od Simeona </a:t>
            </a:r>
            <a:r>
              <a:rPr lang="cs-CZ" i="1" dirty="0" err="1" smtClean="0">
                <a:latin typeface="Times New Roman" pitchFamily="18" charset="0"/>
                <a:cs typeface="Times New Roman" pitchFamily="18" charset="0"/>
              </a:rPr>
              <a:t>zvestované</a:t>
            </a:r>
            <a:endParaRPr lang="cs-CZ" dirty="0" smtClean="0">
              <a:latin typeface="Times New Roman" pitchFamily="18" charset="0"/>
              <a:cs typeface="Times New Roman" pitchFamily="18" charset="0"/>
            </a:endParaRPr>
          </a:p>
          <a:p>
            <a:r>
              <a:rPr lang="cs-CZ" i="1" dirty="0" smtClean="0">
                <a:latin typeface="Times New Roman" pitchFamily="18" charset="0"/>
                <a:cs typeface="Times New Roman" pitchFamily="18" charset="0"/>
              </a:rPr>
              <a:t>2,...s ktorým si do Egypta utiekla</a:t>
            </a:r>
            <a:endParaRPr lang="cs-CZ" dirty="0" smtClean="0">
              <a:latin typeface="Times New Roman" pitchFamily="18" charset="0"/>
              <a:cs typeface="Times New Roman" pitchFamily="18" charset="0"/>
            </a:endParaRPr>
          </a:p>
          <a:p>
            <a:r>
              <a:rPr lang="cs-CZ" i="1" dirty="0" smtClean="0">
                <a:latin typeface="Times New Roman" pitchFamily="18" charset="0"/>
                <a:cs typeface="Times New Roman" pitchFamily="18" charset="0"/>
              </a:rPr>
              <a:t>3,...ktorého si s bolesťou tri dni </a:t>
            </a:r>
            <a:r>
              <a:rPr lang="cs-CZ" i="1" dirty="0" err="1" smtClean="0">
                <a:latin typeface="Times New Roman" pitchFamily="18" charset="0"/>
                <a:cs typeface="Times New Roman" pitchFamily="18" charset="0"/>
              </a:rPr>
              <a:t>hľadala</a:t>
            </a:r>
            <a:endParaRPr lang="cs-CZ" dirty="0" smtClean="0">
              <a:latin typeface="Times New Roman" pitchFamily="18" charset="0"/>
              <a:cs typeface="Times New Roman" pitchFamily="18" charset="0"/>
            </a:endParaRPr>
          </a:p>
          <a:p>
            <a:r>
              <a:rPr lang="cs-CZ" i="1" dirty="0" smtClean="0">
                <a:latin typeface="Times New Roman" pitchFamily="18" charset="0"/>
                <a:cs typeface="Times New Roman" pitchFamily="18" charset="0"/>
              </a:rPr>
              <a:t>4,...ktorého si na Jeho Krížovej </a:t>
            </a:r>
            <a:r>
              <a:rPr lang="cs-CZ" i="1" dirty="0" err="1" smtClean="0">
                <a:latin typeface="Times New Roman" pitchFamily="18" charset="0"/>
                <a:cs typeface="Times New Roman" pitchFamily="18" charset="0"/>
              </a:rPr>
              <a:t>Ceste</a:t>
            </a:r>
            <a:r>
              <a:rPr lang="cs-CZ" i="1" dirty="0" smtClean="0">
                <a:latin typeface="Times New Roman" pitchFamily="18" charset="0"/>
                <a:cs typeface="Times New Roman" pitchFamily="18" charset="0"/>
              </a:rPr>
              <a:t> </a:t>
            </a:r>
            <a:r>
              <a:rPr lang="cs-CZ" i="1" dirty="0" err="1" smtClean="0">
                <a:latin typeface="Times New Roman" pitchFamily="18" charset="0"/>
                <a:cs typeface="Times New Roman" pitchFamily="18" charset="0"/>
              </a:rPr>
              <a:t>sprevádzala</a:t>
            </a:r>
            <a:endParaRPr lang="cs-CZ" dirty="0" smtClean="0">
              <a:latin typeface="Times New Roman" pitchFamily="18" charset="0"/>
              <a:cs typeface="Times New Roman" pitchFamily="18" charset="0"/>
            </a:endParaRPr>
          </a:p>
          <a:p>
            <a:r>
              <a:rPr lang="cs-CZ" i="1" dirty="0" smtClean="0">
                <a:latin typeface="Times New Roman" pitchFamily="18" charset="0"/>
                <a:cs typeface="Times New Roman" pitchFamily="18" charset="0"/>
              </a:rPr>
              <a:t>5,...ktorého si videla na </a:t>
            </a:r>
            <a:r>
              <a:rPr lang="cs-CZ" i="1" dirty="0" err="1" smtClean="0">
                <a:latin typeface="Times New Roman" pitchFamily="18" charset="0"/>
                <a:cs typeface="Times New Roman" pitchFamily="18" charset="0"/>
              </a:rPr>
              <a:t>kríži</a:t>
            </a:r>
            <a:r>
              <a:rPr lang="cs-CZ" i="1" dirty="0" smtClean="0">
                <a:latin typeface="Times New Roman" pitchFamily="18" charset="0"/>
                <a:cs typeface="Times New Roman" pitchFamily="18" charset="0"/>
              </a:rPr>
              <a:t> </a:t>
            </a:r>
            <a:r>
              <a:rPr lang="cs-CZ" i="1" dirty="0" err="1" smtClean="0">
                <a:latin typeface="Times New Roman" pitchFamily="18" charset="0"/>
                <a:cs typeface="Times New Roman" pitchFamily="18" charset="0"/>
              </a:rPr>
              <a:t>zomierať</a:t>
            </a:r>
            <a:endParaRPr lang="cs-CZ" dirty="0" smtClean="0">
              <a:latin typeface="Times New Roman" pitchFamily="18" charset="0"/>
              <a:cs typeface="Times New Roman" pitchFamily="18" charset="0"/>
            </a:endParaRPr>
          </a:p>
          <a:p>
            <a:r>
              <a:rPr lang="cs-CZ" i="1" dirty="0" smtClean="0">
                <a:latin typeface="Times New Roman" pitchFamily="18" charset="0"/>
                <a:cs typeface="Times New Roman" pitchFamily="18" charset="0"/>
              </a:rPr>
              <a:t>6,...ktorého mŕtve telo si do svojho </a:t>
            </a:r>
            <a:r>
              <a:rPr lang="cs-CZ" i="1" dirty="0" err="1" smtClean="0">
                <a:latin typeface="Times New Roman" pitchFamily="18" charset="0"/>
                <a:cs typeface="Times New Roman" pitchFamily="18" charset="0"/>
              </a:rPr>
              <a:t>náručia</a:t>
            </a:r>
            <a:r>
              <a:rPr lang="cs-CZ" i="1" dirty="0" smtClean="0">
                <a:latin typeface="Times New Roman" pitchFamily="18" charset="0"/>
                <a:cs typeface="Times New Roman" pitchFamily="18" charset="0"/>
              </a:rPr>
              <a:t> </a:t>
            </a:r>
            <a:r>
              <a:rPr lang="cs-CZ" i="1" dirty="0" err="1" smtClean="0">
                <a:latin typeface="Times New Roman" pitchFamily="18" charset="0"/>
                <a:cs typeface="Times New Roman" pitchFamily="18" charset="0"/>
              </a:rPr>
              <a:t>prijala</a:t>
            </a:r>
            <a:endParaRPr lang="cs-CZ" dirty="0" smtClean="0">
              <a:latin typeface="Times New Roman" pitchFamily="18" charset="0"/>
              <a:cs typeface="Times New Roman" pitchFamily="18" charset="0"/>
            </a:endParaRPr>
          </a:p>
          <a:p>
            <a:r>
              <a:rPr lang="cs-CZ" i="1" dirty="0" smtClean="0">
                <a:latin typeface="Times New Roman" pitchFamily="18" charset="0"/>
                <a:cs typeface="Times New Roman" pitchFamily="18" charset="0"/>
              </a:rPr>
              <a:t>7,...ktorého si s bolesťou do hrobu uložila</a:t>
            </a:r>
            <a:endParaRPr lang="cs-CZ" dirty="0">
              <a:latin typeface="Times New Roman" pitchFamily="18" charset="0"/>
              <a:cs typeface="Times New Roman" pitchFamily="18" charset="0"/>
            </a:endParaRPr>
          </a:p>
        </p:txBody>
      </p:sp>
      <p:pic>
        <p:nvPicPr>
          <p:cNvPr id="18434" name="Picture 2" descr="http://www.lasalette.ic.cz/tmp/Panna_Maria_Virgen%20Dolorosa05%20by%20Antonio%20Jose%20Martinez%20Rodriguez.jpg"/>
          <p:cNvPicPr>
            <a:picLocks noChangeAspect="1" noChangeArrowheads="1"/>
          </p:cNvPicPr>
          <p:nvPr/>
        </p:nvPicPr>
        <p:blipFill>
          <a:blip r:embed="rId3" cstate="print"/>
          <a:srcRect/>
          <a:stretch>
            <a:fillRect/>
          </a:stretch>
        </p:blipFill>
        <p:spPr bwMode="auto">
          <a:xfrm rot="1198110">
            <a:off x="6462441" y="2353476"/>
            <a:ext cx="2239212" cy="2984774"/>
          </a:xfrm>
          <a:prstGeom prst="rect">
            <a:avLst/>
          </a:prstGeom>
          <a:ln>
            <a:noFill/>
          </a:ln>
          <a:effectLst>
            <a:softEdge rad="112500"/>
          </a:effec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www.sedembolestna.sk/wpimages/wp6197780e_05_06.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Obdĺžnik 2"/>
          <p:cNvSpPr/>
          <p:nvPr/>
        </p:nvSpPr>
        <p:spPr>
          <a:xfrm rot="830733">
            <a:off x="2363347" y="2685619"/>
            <a:ext cx="4713150" cy="769441"/>
          </a:xfrm>
          <a:prstGeom prst="rect">
            <a:avLst/>
          </a:prstGeom>
          <a:noFill/>
        </p:spPr>
        <p:txBody>
          <a:bodyPr wrap="none" lIns="91440" tIns="45720" rIns="91440" bIns="45720">
            <a:prstTxWarp prst="textArchUp">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k-SK"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Modlíme sa takto: </a:t>
            </a:r>
            <a:endParaRPr lang="sk-SK"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4" name="Obdĺžnik 3"/>
          <p:cNvSpPr/>
          <p:nvPr/>
        </p:nvSpPr>
        <p:spPr>
          <a:xfrm rot="21423660">
            <a:off x="3482371" y="3788321"/>
            <a:ext cx="5627457" cy="1477328"/>
          </a:xfrm>
          <a:prstGeom prst="rect">
            <a:avLst/>
          </a:prstGeom>
        </p:spPr>
        <p:txBody>
          <a:bodyPr wrap="square">
            <a:spAutoFit/>
          </a:bodyPr>
          <a:lstStyle/>
          <a:p>
            <a:r>
              <a:rPr lang="cs-CZ" b="1" i="1" dirty="0" smtClean="0"/>
              <a:t>  </a:t>
            </a:r>
            <a:r>
              <a:rPr lang="cs-CZ" i="1" dirty="0" smtClean="0">
                <a:latin typeface="Times New Roman" pitchFamily="18" charset="0"/>
                <a:cs typeface="Times New Roman" pitchFamily="18" charset="0"/>
              </a:rPr>
              <a:t> </a:t>
            </a:r>
            <a:r>
              <a:rPr lang="cs-CZ" dirty="0" smtClean="0">
                <a:latin typeface="Times New Roman" pitchFamily="18" charset="0"/>
                <a:cs typeface="Times New Roman" pitchFamily="18" charset="0"/>
              </a:rPr>
              <a:t>Prosíme Ťa Božský </a:t>
            </a:r>
            <a:r>
              <a:rPr lang="cs-CZ" dirty="0" err="1" smtClean="0">
                <a:latin typeface="Times New Roman" pitchFamily="18" charset="0"/>
                <a:cs typeface="Times New Roman" pitchFamily="18" charset="0"/>
              </a:rPr>
              <a:t>Spasiteľu,dožič</a:t>
            </a:r>
            <a:r>
              <a:rPr lang="cs-CZ" dirty="0" smtClean="0">
                <a:latin typeface="Times New Roman" pitchFamily="18" charset="0"/>
                <a:cs typeface="Times New Roman" pitchFamily="18" charset="0"/>
              </a:rPr>
              <a:t> nám,aby </a:t>
            </a:r>
            <a:r>
              <a:rPr lang="cs-CZ" dirty="0" err="1" smtClean="0">
                <a:latin typeface="Times New Roman" pitchFamily="18" charset="0"/>
                <a:cs typeface="Times New Roman" pitchFamily="18" charset="0"/>
              </a:rPr>
              <a:t>sme</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sa</a:t>
            </a:r>
            <a:r>
              <a:rPr lang="cs-CZ" dirty="0" smtClean="0">
                <a:latin typeface="Times New Roman" pitchFamily="18" charset="0"/>
                <a:cs typeface="Times New Roman" pitchFamily="18" charset="0"/>
              </a:rPr>
              <a:t> stali účastnými zásluh Tvojho </a:t>
            </a:r>
            <a:r>
              <a:rPr lang="cs-CZ" dirty="0" err="1" smtClean="0">
                <a:latin typeface="Times New Roman" pitchFamily="18" charset="0"/>
                <a:cs typeface="Times New Roman" pitchFamily="18" charset="0"/>
              </a:rPr>
              <a:t>utrpenia,ktorí</a:t>
            </a:r>
            <a:r>
              <a:rPr lang="cs-CZ" dirty="0" smtClean="0">
                <a:latin typeface="Times New Roman" pitchFamily="18" charset="0"/>
                <a:cs typeface="Times New Roman" pitchFamily="18" charset="0"/>
              </a:rPr>
              <a:t> úctivo rozjímame o mukách a bolestiach Tvojej Panenskej Matky,ktoré prebodli jej dušu,ako jej to predpovedal svätý starec Simeon.Amen!</a:t>
            </a:r>
            <a:endParaRPr lang="cs-CZ" dirty="0">
              <a:latin typeface="Times New Roman" pitchFamily="18" charset="0"/>
              <a:cs typeface="Times New Roman" pitchFamily="18" charset="0"/>
            </a:endParaRPr>
          </a:p>
        </p:txBody>
      </p:sp>
      <p:pic>
        <p:nvPicPr>
          <p:cNvPr id="20482" name="Picture 2" descr="http://www.farnost-ostrozska-lhota.cz/FOTKY/1007-Panna_Maria.jpg"/>
          <p:cNvPicPr>
            <a:picLocks noChangeAspect="1" noChangeArrowheads="1"/>
          </p:cNvPicPr>
          <p:nvPr/>
        </p:nvPicPr>
        <p:blipFill>
          <a:blip r:embed="rId3" cstate="print"/>
          <a:srcRect/>
          <a:stretch>
            <a:fillRect/>
          </a:stretch>
        </p:blipFill>
        <p:spPr bwMode="auto">
          <a:xfrm rot="20842499">
            <a:off x="506734" y="2897412"/>
            <a:ext cx="2748553" cy="3298263"/>
          </a:xfrm>
          <a:prstGeom prst="rect">
            <a:avLst/>
          </a:prstGeom>
          <a:ln>
            <a:noFill/>
          </a:ln>
          <a:effectLst>
            <a:softEdge rad="112500"/>
          </a:effectLst>
        </p:spPr>
      </p:pic>
      <p:pic>
        <p:nvPicPr>
          <p:cNvPr id="6" name="Picture 2" descr="Jardin"/>
          <p:cNvPicPr>
            <a:picLocks noChangeAspect="1" noChangeArrowheads="1" noCrop="1"/>
          </p:cNvPicPr>
          <p:nvPr/>
        </p:nvPicPr>
        <p:blipFill>
          <a:blip r:embed="rId4" cstate="print"/>
          <a:srcRect/>
          <a:stretch>
            <a:fillRect/>
          </a:stretch>
        </p:blipFill>
        <p:spPr bwMode="auto">
          <a:xfrm>
            <a:off x="6948264" y="4725144"/>
            <a:ext cx="1742306" cy="1822722"/>
          </a:xfrm>
          <a:prstGeom prst="rect">
            <a:avLst/>
          </a:prstGeom>
          <a:noFill/>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3000" fill="hold"/>
                                        <p:tgtEl>
                                          <p:spTgt spid="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Bottom)">
                                      <p:cBhvr>
                                        <p:cTn id="1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www.sedembolestna.sk/wpimages/wp6197780e_05_06.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Obdĺžnik 2"/>
          <p:cNvSpPr/>
          <p:nvPr/>
        </p:nvSpPr>
        <p:spPr>
          <a:xfrm>
            <a:off x="827584" y="764704"/>
            <a:ext cx="6764984" cy="1908215"/>
          </a:xfrm>
          <a:prstGeom prst="rect">
            <a:avLst/>
          </a:prstGeom>
          <a:noFill/>
        </p:spPr>
        <p:txBody>
          <a:bodyPr wrap="square" lIns="91440" tIns="45720" rIns="91440" bIns="45720">
            <a:prstTxWarp prst="textArchDow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914400" indent="-914400" algn="ctr">
              <a:buAutoNum type="arabicPeriod"/>
            </a:pPr>
            <a:r>
              <a:rPr lang="sk-SK"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1. Tajomstvo</a:t>
            </a:r>
          </a:p>
          <a:p>
            <a:pPr marL="914400" indent="-914400" algn="ctr"/>
            <a:r>
              <a:rPr lang="cs-CZ" sz="3200" b="1" i="1" dirty="0" smtClean="0">
                <a:latin typeface="Times New Roman" pitchFamily="18" charset="0"/>
                <a:cs typeface="Times New Roman" pitchFamily="18" charset="0"/>
              </a:rPr>
              <a:t>Ježiš,ktorého utrpenie ti bolo</a:t>
            </a:r>
          </a:p>
          <a:p>
            <a:pPr marL="914400" indent="-914400" algn="ctr"/>
            <a:r>
              <a:rPr lang="cs-CZ" sz="3200" b="1" i="1" dirty="0" smtClean="0">
                <a:latin typeface="Times New Roman" pitchFamily="18" charset="0"/>
                <a:cs typeface="Times New Roman" pitchFamily="18" charset="0"/>
              </a:rPr>
              <a:t>Simeona zvestované:</a:t>
            </a:r>
            <a:r>
              <a:rPr lang="sk-SK"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endParaRPr lang="sk-SK"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4" name="Obdĺžnik 3"/>
          <p:cNvSpPr/>
          <p:nvPr/>
        </p:nvSpPr>
        <p:spPr>
          <a:xfrm>
            <a:off x="179512" y="4509120"/>
            <a:ext cx="8568952" cy="1754326"/>
          </a:xfrm>
          <a:prstGeom prst="rect">
            <a:avLst/>
          </a:prstGeom>
        </p:spPr>
        <p:txBody>
          <a:bodyPr wrap="square">
            <a:spAutoFit/>
          </a:bodyPr>
          <a:lstStyle/>
          <a:p>
            <a:r>
              <a:rPr lang="cs-CZ" b="1" i="1" u="sng" dirty="0" smtClean="0">
                <a:latin typeface="Times New Roman" pitchFamily="18" charset="0"/>
                <a:cs typeface="Times New Roman" pitchFamily="18" charset="0"/>
              </a:rPr>
              <a:t>Modlitba:</a:t>
            </a:r>
            <a:endParaRPr lang="cs-CZ" dirty="0" smtClean="0">
              <a:latin typeface="Times New Roman" pitchFamily="18" charset="0"/>
              <a:cs typeface="Times New Roman" pitchFamily="18" charset="0"/>
            </a:endParaRPr>
          </a:p>
          <a:p>
            <a:r>
              <a:rPr lang="cs-CZ" b="1" i="1" dirty="0" smtClean="0">
                <a:latin typeface="Times New Roman" pitchFamily="18" charset="0"/>
                <a:cs typeface="Times New Roman" pitchFamily="18" charset="0"/>
              </a:rPr>
              <a:t>Bolestná Matka Mária,so srdečnou úprimnosťou pripomíname si bolesť,ktorú pocítilo tvoje srdce pri proroctve svätého starca Simeona,ktorý predpovedal,že tvoj obetovaný syn bude jedným k povstaniu a druhým k pádu.Prosíme ťa pre tvoje zarmútené srdce,vypros nám odovzdanosť do božej vôle v ťažkých chvíľach žiota a pridŕžania sa Krista,tvojho syna .Ameň! </a:t>
            </a:r>
            <a:endParaRPr lang="cs-CZ" dirty="0">
              <a:latin typeface="Times New Roman" pitchFamily="18" charset="0"/>
              <a:cs typeface="Times New Roman" pitchFamily="18" charset="0"/>
            </a:endParaRPr>
          </a:p>
        </p:txBody>
      </p:sp>
      <p:pic>
        <p:nvPicPr>
          <p:cNvPr id="21506" name="Picture 2" descr="http://ts3.mm.bing.net/th?id=HN.608011156956972289&amp;w=179&amp;h=153&amp;c=7&amp;rs=1&amp;pid=1.7"/>
          <p:cNvPicPr>
            <a:picLocks noChangeAspect="1" noChangeArrowheads="1"/>
          </p:cNvPicPr>
          <p:nvPr/>
        </p:nvPicPr>
        <p:blipFill>
          <a:blip r:embed="rId3" cstate="print"/>
          <a:srcRect/>
          <a:stretch>
            <a:fillRect/>
          </a:stretch>
        </p:blipFill>
        <p:spPr bwMode="auto">
          <a:xfrm rot="770844">
            <a:off x="6635760" y="2708920"/>
            <a:ext cx="2210442" cy="1889374"/>
          </a:xfrm>
          <a:prstGeom prst="rect">
            <a:avLst/>
          </a:prstGeom>
          <a:ln>
            <a:noFill/>
          </a:ln>
          <a:effectLst>
            <a:softEdge rad="112500"/>
          </a:effectLst>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1506"/>
                                        </p:tgtEl>
                                        <p:attrNameLst>
                                          <p:attrName>style.visibility</p:attrName>
                                        </p:attrNameLst>
                                      </p:cBhvr>
                                      <p:to>
                                        <p:strVal val="visible"/>
                                      </p:to>
                                    </p:set>
                                    <p:animEffect transition="in" filter="wipe(down)">
                                      <p:cBhvr>
                                        <p:cTn id="13" dur="500"/>
                                        <p:tgtEl>
                                          <p:spTgt spid="2150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http://www.sedembolestna.sk/wpimages/wp6197780e_05_06.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4" name="Obdĺžnik 3"/>
          <p:cNvSpPr/>
          <p:nvPr/>
        </p:nvSpPr>
        <p:spPr>
          <a:xfrm>
            <a:off x="1187624" y="476672"/>
            <a:ext cx="7741222" cy="2369880"/>
          </a:xfrm>
          <a:prstGeom prst="rect">
            <a:avLst/>
          </a:prstGeom>
          <a:noFill/>
        </p:spPr>
        <p:txBody>
          <a:bodyPr wrap="none" lIns="91440" tIns="45720" rIns="91440" bIns="45720">
            <a:prstTxWarp prst="textArchDow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k-SK"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 Tajomstvo</a:t>
            </a:r>
          </a:p>
          <a:p>
            <a:pPr algn="ctr"/>
            <a:r>
              <a:rPr lang="sk-SK"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cs-CZ" sz="2800" b="1" i="1" dirty="0" smtClean="0">
                <a:latin typeface="Times New Roman" pitchFamily="18" charset="0"/>
                <a:cs typeface="Times New Roman" pitchFamily="18" charset="0"/>
              </a:rPr>
              <a:t>Ježiš,s ktorým si do Egypta utiekla.</a:t>
            </a:r>
            <a:endParaRPr lang="sk-SK"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a:p>
            <a:pPr algn="ctr"/>
            <a:endParaRPr lang="sk-SK"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5" name="Obdĺžnik 4"/>
          <p:cNvSpPr/>
          <p:nvPr/>
        </p:nvSpPr>
        <p:spPr>
          <a:xfrm>
            <a:off x="323528" y="4941168"/>
            <a:ext cx="8568952" cy="1569660"/>
          </a:xfrm>
          <a:prstGeom prst="rect">
            <a:avLst/>
          </a:prstGeom>
        </p:spPr>
        <p:txBody>
          <a:bodyPr wrap="square">
            <a:spAutoFit/>
          </a:bodyPr>
          <a:lstStyle/>
          <a:p>
            <a:r>
              <a:rPr lang="cs-CZ" sz="1600" b="1" i="1" u="sng" dirty="0" smtClean="0">
                <a:latin typeface="Times New Roman" pitchFamily="18" charset="0"/>
                <a:cs typeface="Times New Roman" pitchFamily="18" charset="0"/>
              </a:rPr>
              <a:t> Modlitba:</a:t>
            </a:r>
            <a:endParaRPr lang="cs-CZ" sz="1600" dirty="0" smtClean="0">
              <a:latin typeface="Times New Roman" pitchFamily="18" charset="0"/>
              <a:cs typeface="Times New Roman" pitchFamily="18" charset="0"/>
            </a:endParaRPr>
          </a:p>
          <a:p>
            <a:r>
              <a:rPr lang="cs-CZ" sz="1600" b="1" i="1" dirty="0" smtClean="0">
                <a:latin typeface="Times New Roman" pitchFamily="18" charset="0"/>
                <a:cs typeface="Times New Roman" pitchFamily="18" charset="0"/>
              </a:rPr>
              <a:t> Bolestná Matka Mária,so srdečnou úprimnosťou pripomíname si bolesť,ktorú pocítilo tvoje srdce pri úteku do Egypta pred Herodesom,ktorý chcel zavraždiť božie dieťa. Prosíme ťa pre tvoje utrápené srdce,ochraňuj nás pred úkladmi zlého ducha,ktorý aj nás chce olúpiť o toto božské dieťa.Vypros nám,aby sme hroziace nám časné nebezpečenstvá očakávali a im sa vyhýbali v dôvere v Ježiša Krista,tvojho syna.Ameň </a:t>
            </a:r>
            <a:endParaRPr lang="cs-CZ" sz="1600" dirty="0">
              <a:latin typeface="Times New Roman" pitchFamily="18" charset="0"/>
              <a:cs typeface="Times New Roman" pitchFamily="18" charset="0"/>
            </a:endParaRPr>
          </a:p>
        </p:txBody>
      </p:sp>
      <p:pic>
        <p:nvPicPr>
          <p:cNvPr id="22530" name="Picture 2" descr="http://i42.tinypic.com/2drvtc7.jpg"/>
          <p:cNvPicPr>
            <a:picLocks noChangeAspect="1" noChangeArrowheads="1"/>
          </p:cNvPicPr>
          <p:nvPr/>
        </p:nvPicPr>
        <p:blipFill>
          <a:blip r:embed="rId3" cstate="print"/>
          <a:srcRect/>
          <a:stretch>
            <a:fillRect/>
          </a:stretch>
        </p:blipFill>
        <p:spPr bwMode="auto">
          <a:xfrm rot="20998477">
            <a:off x="251520" y="2564904"/>
            <a:ext cx="2264998" cy="2236861"/>
          </a:xfrm>
          <a:prstGeom prst="rect">
            <a:avLst/>
          </a:prstGeom>
          <a:ln>
            <a:noFill/>
          </a:ln>
          <a:effectLst>
            <a:softEdge rad="112500"/>
          </a:effectLst>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3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22530"/>
                                        </p:tgtEl>
                                        <p:attrNameLst>
                                          <p:attrName>style.visibility</p:attrName>
                                        </p:attrNameLst>
                                      </p:cBhvr>
                                      <p:to>
                                        <p:strVal val="visible"/>
                                      </p:to>
                                    </p:set>
                                    <p:anim calcmode="lin" valueType="num">
                                      <p:cBhvr additive="base">
                                        <p:cTn id="17" dur="5000" fill="hold"/>
                                        <p:tgtEl>
                                          <p:spTgt spid="22530"/>
                                        </p:tgtEl>
                                        <p:attrNameLst>
                                          <p:attrName>ppt_x</p:attrName>
                                        </p:attrNameLst>
                                      </p:cBhvr>
                                      <p:tavLst>
                                        <p:tav tm="0">
                                          <p:val>
                                            <p:strVal val="#ppt_x"/>
                                          </p:val>
                                        </p:tav>
                                        <p:tav tm="100000">
                                          <p:val>
                                            <p:strVal val="#ppt_x"/>
                                          </p:val>
                                        </p:tav>
                                      </p:tavLst>
                                    </p:anim>
                                    <p:anim calcmode="lin" valueType="num">
                                      <p:cBhvr additive="base">
                                        <p:cTn id="18" dur="5000" fill="hold"/>
                                        <p:tgtEl>
                                          <p:spTgt spid="225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281</Words>
  <Application>Microsoft Office PowerPoint</Application>
  <PresentationFormat>Předvádění na obrazovce (4:3)</PresentationFormat>
  <Paragraphs>66</Paragraphs>
  <Slides>17</Slides>
  <Notes>0</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Motív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Matulka</dc:creator>
  <cp:lastModifiedBy>ALPOUR s.r.o.</cp:lastModifiedBy>
  <cp:revision>22</cp:revision>
  <dcterms:created xsi:type="dcterms:W3CDTF">2014-03-31T08:42:58Z</dcterms:created>
  <dcterms:modified xsi:type="dcterms:W3CDTF">2014-04-07T08:02:43Z</dcterms:modified>
</cp:coreProperties>
</file>