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E718-7F37-45DC-B3C0-61A4BC30DEF2}" type="datetimeFigureOut">
              <a:rPr lang="cs-CZ" smtClean="0"/>
              <a:pPr/>
              <a:t>4.1.2014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02DD-CEE7-477E-B6A0-6483B66874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 rot="628686">
            <a:off x="2298891" y="756890"/>
            <a:ext cx="6333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k-SK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Sviatok Troch Kráľov </a:t>
            </a:r>
            <a:r>
              <a:rPr lang="sk-SK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sk-SK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272" name="Picture 8" descr="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6396">
            <a:off x="206559" y="2606078"/>
            <a:ext cx="2875904" cy="2010697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3779912" y="2924944"/>
            <a:ext cx="309634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Gašpar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BlokTextu 12"/>
          <p:cNvSpPr txBox="1"/>
          <p:nvPr/>
        </p:nvSpPr>
        <p:spPr>
          <a:xfrm rot="21357752">
            <a:off x="2067370" y="4731072"/>
            <a:ext cx="2232248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Baltazár</a:t>
            </a:r>
            <a:r>
              <a:rPr lang="sk-SK" dirty="0" smtClean="0"/>
              <a:t>  </a:t>
            </a:r>
            <a:endParaRPr lang="cs-CZ" dirty="0"/>
          </a:p>
        </p:txBody>
      </p:sp>
      <p:sp>
        <p:nvSpPr>
          <p:cNvPr id="14" name="Obdĺžnik 13"/>
          <p:cNvSpPr/>
          <p:nvPr/>
        </p:nvSpPr>
        <p:spPr>
          <a:xfrm>
            <a:off x="4932040" y="5517232"/>
            <a:ext cx="1577676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k-SK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Melichar</a:t>
            </a:r>
            <a:endParaRPr lang="cs-CZ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 rot="584545">
            <a:off x="2213271" y="775245"/>
            <a:ext cx="4429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k-SK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Modlidby pre Veriacich </a:t>
            </a:r>
            <a:endParaRPr lang="cs-CZ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763688" y="2132856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       Pane  , si okolo nás i v nás  samotných ,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a poznáš nás lepšie  , než  sa my sami poznáme . </a:t>
            </a: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	Pomáhaj nám , aby sme mohli na pamäti , 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že si nás stvoril podľa svojho obrazu , 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     že nás podporuješ svojou Láskou , 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A že preto môžeme príjímať každú  časť 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               Svojej osoby a v Teba nachádzať 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                          svoj pokoj a jednotu .....</a:t>
            </a: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					</a:t>
            </a:r>
            <a:r>
              <a:rPr lang="sk-SK" dirty="0" smtClean="0">
                <a:latin typeface="Monotype Corsiva" pitchFamily="66" charset="0"/>
              </a:rPr>
              <a:t>Amen  </a:t>
            </a:r>
            <a:endParaRPr lang="sk-SK" dirty="0" smtClean="0"/>
          </a:p>
        </p:txBody>
      </p:sp>
      <p:pic>
        <p:nvPicPr>
          <p:cNvPr id="24578" name="Picture 2" descr="http://www.zajtra.sk/uploads/a/834/sedembolest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9169">
            <a:off x="274632" y="4090955"/>
            <a:ext cx="3148608" cy="236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043608" y="1700808"/>
          <a:ext cx="4968550" cy="4104460"/>
        </p:xfrm>
        <a:graphic>
          <a:graphicData uri="http://schemas.openxmlformats.org/drawingml/2006/table">
            <a:tbl>
              <a:tblPr/>
              <a:tblGrid>
                <a:gridCol w="496855"/>
                <a:gridCol w="496855"/>
                <a:gridCol w="496855"/>
                <a:gridCol w="496855"/>
                <a:gridCol w="496855"/>
                <a:gridCol w="540061"/>
                <a:gridCol w="453649"/>
                <a:gridCol w="496855"/>
                <a:gridCol w="496855"/>
                <a:gridCol w="496855"/>
              </a:tblGrid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Ž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Ľ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Ô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Ž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Č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Č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Č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Č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cs-CZ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endParaRPr lang="cs-CZ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 rot="829232">
            <a:off x="1920665" y="738621"/>
            <a:ext cx="369838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k-SK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Detská Osemsmerovka</a:t>
            </a:r>
            <a:endParaRPr lang="cs-CZ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228184" y="31409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Koleda          Ryby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Čapica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sviečka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Darčeky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Vôľa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Strobek      Mak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Lyže        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Ovocie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Guľa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Koláč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Kapor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Stan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Citron          Piatok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Kapusta        Odvar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Slama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Čaj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99592" y="6137230"/>
            <a:ext cx="3880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Prajem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Vám, …………………......      .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images.paraorkut.com/img/pics/glitters/s/smiley_face-7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9188">
            <a:off x="6084168" y="260648"/>
            <a:ext cx="2699792" cy="259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/>
          <p:cNvSpPr txBox="1"/>
          <p:nvPr/>
        </p:nvSpPr>
        <p:spPr>
          <a:xfrm rot="473544">
            <a:off x="1762785" y="999613"/>
            <a:ext cx="5544616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k-SK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Magnificat – Radosť duše v Pánovi </a:t>
            </a:r>
            <a:endParaRPr lang="cs-CZ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547664" y="1916832"/>
            <a:ext cx="7056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                    Velebí moja duša Pána a môj duch jasá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 Bohu mojom Spasiteľovi , lebo zhliadol na poníženosť svojej služobnice.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Hľa , od tejto chvíle blahoslaviť  má  budú všetky pokolenia.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    lebo veľké veci mi  urobil ten , ktorý je mocný,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a sväté je jeho meno a jeho milosrdenstvo z pokolenia na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                              pokolenonie , s tými čo sa ho boja. </a:t>
            </a: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Ukázal silu svojho ramena , rozptýlil tých , čo v srdci pyšne zmýšľajú.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Mocnárov zosadil z trónov a povýšil ponížených . </a:t>
            </a: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      Hladných nakŕmil dobrotami a bohatých prepustil naprázdno . </a:t>
            </a: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Ujal sa Izraela , svojho služobníka , lebo pamätá na svoje milosrdenstvo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  ako sľúbil našim otcom, Abrahámovi a jeho potomstvu naveky . </a:t>
            </a:r>
          </a:p>
          <a:p>
            <a:endParaRPr lang="sk-SK" dirty="0" smtClean="0"/>
          </a:p>
          <a:p>
            <a:r>
              <a:rPr lang="sk-SK" dirty="0" smtClean="0"/>
              <a:t>	</a:t>
            </a:r>
          </a:p>
          <a:p>
            <a:endParaRPr lang="sk-SK" dirty="0" smtClean="0"/>
          </a:p>
          <a:p>
            <a:r>
              <a:rPr lang="sk-SK" dirty="0" smtClean="0"/>
              <a:t>	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/>
          <p:cNvSpPr txBox="1"/>
          <p:nvPr/>
        </p:nvSpPr>
        <p:spPr>
          <a:xfrm rot="612343">
            <a:off x="2112463" y="1356649"/>
            <a:ext cx="5904656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Citáty pre Dušu ... </a:t>
            </a:r>
            <a:endParaRPr lang="cs-CZ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619672" y="21328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,,´Treba dokázať skutkami to , čomu veríme srdcom...</a:t>
            </a:r>
            <a:r>
              <a:rPr lang="sk-SK" dirty="0" smtClean="0"/>
              <a:t> “</a:t>
            </a:r>
            <a:endParaRPr lang="cs-CZ" dirty="0"/>
          </a:p>
        </p:txBody>
      </p:sp>
      <p:sp>
        <p:nvSpPr>
          <p:cNvPr id="5" name="BlokTextu 4"/>
          <p:cNvSpPr txBox="1"/>
          <p:nvPr/>
        </p:nvSpPr>
        <p:spPr>
          <a:xfrm>
            <a:off x="2771800" y="357301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,,Láska k blížnemu je mierou našej lásky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k Bohu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.... ,,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27584" y="47971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„ Ak milujem svet , už len tým ho mením „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ltá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46" y="764704"/>
            <a:ext cx="8999854" cy="479715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483768" y="1886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VĎAKA TI , PANE ...... 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ok 8" descr="obráz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4" name="Picture 10" descr="oltá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604448" cy="2984669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 rot="456865">
            <a:off x="2195736" y="908720"/>
            <a:ext cx="4608512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VĎAKA TI , PANE . ....  </a:t>
            </a:r>
            <a:endParaRPr lang="cs-CZ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691680" y="551723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,,´Treba dokázať skutkami to , čomu veríme srdcom... „</a:t>
            </a:r>
            <a:endParaRPr lang="cs-CZ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/>
          <p:cNvSpPr txBox="1"/>
          <p:nvPr/>
        </p:nvSpPr>
        <p:spPr>
          <a:xfrm>
            <a:off x="2051720" y="764704"/>
            <a:ext cx="5184576" cy="46166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Traja králi </a:t>
            </a:r>
            <a:endParaRPr lang="cs-CZ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1520" y="2132856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Traja králi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 je označenie troch mudrcov opísaných v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Evanjeliu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podľa Matúša .</a:t>
            </a:r>
            <a:r>
              <a:rPr lang="cs-CZ" sz="1600" b="1" dirty="0"/>
              <a:t> </a:t>
            </a:r>
            <a:endParaRPr lang="cs-CZ" sz="1600" b="1" dirty="0" smtClean="0"/>
          </a:p>
          <a:p>
            <a:r>
              <a:rPr lang="cs-CZ" sz="1600" dirty="0"/>
              <a:t> 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Boli to prví pohania, ktorí uverili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Ježiša.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čias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Origena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 sa začínajú považovať za svätcov.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mená sú: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Gašpar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Melichar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 a 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Baltazár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aj keď tieto mená sa objavujú až neskôr, rovnako ako označenie za kráľov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dirty="0"/>
              <a:t> 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Majú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bohatú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ikonografiu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niekedy sa zobrazujú ako muž starý, potom mladý a muž v strednom veku.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Západe je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zvykom maľovať jedného z nich ako černocha.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byzantskej ikonografii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sa spravidla zobrazujú na ikone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Narodenia  Pána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nie však ako králi.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u="sng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dennikrelax.sk/photos/traja%20kr%C3%A1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9379">
            <a:off x="5594493" y="1900170"/>
            <a:ext cx="3206130" cy="320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Rovná spojnica 6"/>
          <p:cNvCxnSpPr/>
          <p:nvPr/>
        </p:nvCxnSpPr>
        <p:spPr>
          <a:xfrm flipH="1">
            <a:off x="5724128" y="4509120"/>
            <a:ext cx="288032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5220072" y="5589240"/>
            <a:ext cx="1008112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Gašpar </a:t>
            </a:r>
            <a:endParaRPr lang="cs-CZ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Rovná spojnica 9"/>
          <p:cNvCxnSpPr/>
          <p:nvPr/>
        </p:nvCxnSpPr>
        <p:spPr>
          <a:xfrm>
            <a:off x="6588224" y="4797152"/>
            <a:ext cx="430797" cy="603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6372200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Melichar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Rovná spojnica 12"/>
          <p:cNvCxnSpPr/>
          <p:nvPr/>
        </p:nvCxnSpPr>
        <p:spPr>
          <a:xfrm>
            <a:off x="7668344" y="4941168"/>
            <a:ext cx="504056" cy="1152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668344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Baltazár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Matulka\AppData\Local\Microsoft\Windows\Temporary Internet Files\Content.IE5\01YA82G4\MC9004413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5157">
            <a:off x="5034289" y="318273"/>
            <a:ext cx="2239144" cy="2239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ĺžnik 2"/>
          <p:cNvSpPr/>
          <p:nvPr/>
        </p:nvSpPr>
        <p:spPr>
          <a:xfrm rot="540400">
            <a:off x="3136576" y="1016550"/>
            <a:ext cx="5093702" cy="461665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cs-CZ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Sviatok </a:t>
            </a:r>
            <a:r>
              <a:rPr lang="cs-CZ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sv. Štefana, prvého mučeníka</a:t>
            </a:r>
          </a:p>
        </p:txBody>
      </p:sp>
      <p:pic>
        <p:nvPicPr>
          <p:cNvPr id="16386" name="Picture 2" descr="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76828">
            <a:off x="63493" y="379557"/>
            <a:ext cx="2520280" cy="2558086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1403648" y="2780928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Zabili ho iba preto, že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rozprával</a:t>
            </a:r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 pravdu 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Ježišovi. Bolo to niekedy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medzi rokmi 32-36.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Veľmi skoro sa naplnilo to, čo predpovedal Ježiš, že jeho nasledovníkov budú prenasledovať.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Ľudia, ktorí zabili Štefana si mysleli, že ľudstvu preukazujú veľkú službu...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 descr="http://blog.sme.sk/blog/842/30309/clanok_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1616">
            <a:off x="6053247" y="2403560"/>
            <a:ext cx="2265040" cy="339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ĺžnik 6"/>
          <p:cNvSpPr/>
          <p:nvPr/>
        </p:nvSpPr>
        <p:spPr>
          <a:xfrm>
            <a:off x="1763688" y="5733256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 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Bol plný viery a Ducha Svätého.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Rovná spojnica 8"/>
          <p:cNvCxnSpPr/>
          <p:nvPr/>
        </p:nvCxnSpPr>
        <p:spPr>
          <a:xfrm flipH="1">
            <a:off x="5580112" y="4797152"/>
            <a:ext cx="1080120" cy="10801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>
            <a:off x="2411760" y="1988840"/>
            <a:ext cx="51125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Apoštoli sa nad ním a nad ďalšími šiestimi modlili a kládli na nich ruky. Boli to prví diakoni, prevzali službu zvanú "diakonía".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/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Ich úlohou bolo každý deň obslúžiť vdovy a konali aj službu pri stoloch, pravdepodobne pri "agapé" - hostina, ktorú konalo spoločenstvo pri slávení Eucharistie.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  Okrem toho sa starali aj o chudobných, siroty a chorých. Láska je vynaliezavá...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Matulka\AppData\Local\Microsoft\Windows\Temporary Internet Files\Content.IE5\7FO55RVB\MP9004276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7566">
            <a:off x="6876256" y="4005064"/>
            <a:ext cx="1785421" cy="177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C:\Users\Matulka\AppData\Local\Microsoft\Windows\Temporary Internet Files\Content.IE5\01YA82G4\MP9004305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89084">
            <a:off x="755576" y="4149080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http://img.cas.sk/img/4/article/697103_haiti-deti-siroty-crop.jpg?time=1293035455&amp;hash=b7742a901cd6f95eb19adc794b5e6aa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9320">
            <a:off x="769217" y="537084"/>
            <a:ext cx="2195736" cy="128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C:\Users\Matulka\AppData\Local\Microsoft\Windows\Temporary Internet Files\Content.IE5\01YA82G4\MC90043512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5635" y="260648"/>
            <a:ext cx="2198365" cy="1978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/>
          <p:cNvSpPr txBox="1"/>
          <p:nvPr/>
        </p:nvSpPr>
        <p:spPr>
          <a:xfrm rot="576229">
            <a:off x="1613645" y="840566"/>
            <a:ext cx="5256584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Svätý Štefan- Modlidba k Bohu </a:t>
            </a:r>
            <a:endParaRPr lang="cs-CZ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11560" y="17728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Pomodlil sa k Bohu, aby prijal jeho ducha a modlil sa aj za svojich vrahov slovami: 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267744" y="2708920"/>
            <a:ext cx="542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"Pane, nepočítaj im to za hriech!"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C:\Users\Matulka\AppData\Local\Microsoft\Windows\Temporary Internet Files\Content.IE5\PEFK6HTU\MP9004027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9252">
            <a:off x="6157779" y="431579"/>
            <a:ext cx="2749311" cy="183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ĺžnik 9"/>
          <p:cNvSpPr/>
          <p:nvPr/>
        </p:nvSpPr>
        <p:spPr>
          <a:xfrm>
            <a:off x="467544" y="37890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Jeho modlitba určite pomohla jednému z tých, ktorí by si tiež radi hodili kameň do "sektára", nemali však na to roky.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763688" y="692696"/>
            <a:ext cx="555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k-SK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Modlidba k Bohu </a:t>
            </a:r>
            <a:endParaRPr lang="cs-CZ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483768" y="1052736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Aleluja. Chvála Ti, Pane.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Milujem Ťa Pane, lebo si vypočul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môj prosebný hlas, lebo svoj si sluch naklonil ku mne,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kedykoľvek som ho vzýval.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Keď ma omotali povrazy smrti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zmocnili sa ma úzkosti podsvetia,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keď som sa ocitol v súžení a trápení,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vzýval som meno Pánovo: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"Pane, zachráň môj život!"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Milostivý a spravodlivý je Pán,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náš Boh sa zľutúva.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Pane, Ty ochraňuješ maličkých;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pomohol si mi, keď som bol v biede.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Znova sa, duša moja, upokoj,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lebo Pán ti dobre urobil,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lebo môj život zachránil od smrti,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moje oči od sĺz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moje nohy pred pádom.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Pane, som tvoj sluha,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som tvoj sluha a syn tvojej služobnice. 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Ty si mi putá rozviazal: obetu chvály ti prinesiem.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Matulka\AppData\Local\Microsoft\Windows\Temporary Internet Files\Content.IE5\D970Q11K\MP90040967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7380">
            <a:off x="5884014" y="2430866"/>
            <a:ext cx="2514261" cy="378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worldmysteries.org/images/stories/star-of-bethle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4000500" cy="2857500"/>
          </a:xfrm>
          <a:prstGeom prst="rect">
            <a:avLst/>
          </a:prstGeom>
          <a:noFill/>
        </p:spPr>
      </p:pic>
      <p:pic>
        <p:nvPicPr>
          <p:cNvPr id="20482" name="Picture 2" descr="http://www.worldmysteries.org/images/stories/star-of-bethle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4000500" cy="2857500"/>
          </a:xfrm>
          <a:prstGeom prst="rect">
            <a:avLst/>
          </a:prstGeom>
          <a:noFill/>
        </p:spPr>
      </p:pic>
      <p:pic>
        <p:nvPicPr>
          <p:cNvPr id="3" name="Obrázok 2" descr="obráz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/>
          <p:cNvSpPr txBox="1"/>
          <p:nvPr/>
        </p:nvSpPr>
        <p:spPr>
          <a:xfrm rot="596404">
            <a:off x="3186542" y="1111467"/>
            <a:ext cx="6552728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k-SK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Zjavenie Pána </a:t>
            </a:r>
            <a:endParaRPr lang="cs-CZ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7544" y="119675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Zjavenie Pána niekedy nazýva tiež Sviatok troch kráľov, no spomína sa aj premenenie vody na svadbe v Káne a Kristov krst. Sviatok Krstu Pána však rímskokatolíci slávia osobitne v nedeľu po Zjavení Pána.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403648" y="24208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Traja králi je označenie troch mudrcov opísaných v Evanjeliu podľa Matúša 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123728" y="3068960"/>
            <a:ext cx="3768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Boli to prví pohania, ktorí uverili v Ježiša.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195736" y="3645024"/>
            <a:ext cx="30963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 istom zmysle dnes majú svoj sviatok všetci, ktorí s úprimným srdcom hľadajú Boha.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755576" y="4581128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Podľa tradácie ich mená sú Gašpar, Melichar a Baltazár, aj keď tieto mená sa objavujú až neskôr, rovnako ako označenie za kráľov.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www.worldmysteries.org/images/stories/star-of-bethle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1219">
            <a:off x="4994743" y="3764975"/>
            <a:ext cx="3711517" cy="265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>
            <a:off x="-180528" y="548680"/>
            <a:ext cx="9533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k-SK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Zjavenie Pána – Ježiš Betleheme </a:t>
            </a:r>
            <a:endParaRPr lang="cs-CZ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971600" y="16288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Keď sa Ježiš narodil v judskom Betleheme za časov kráľa Herodesa, ajhľa, mudrci od východu prišli do Jeruzalema a pýtali sa: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i="1" dirty="0" smtClean="0"/>
              <a:t>“Kde je ten narodený kráľ židovský? Videli sme zotiž Jeho hviezdu na východe a prišli sme sa Mu pokloniť.” </a:t>
            </a:r>
          </a:p>
          <a:p>
            <a:endParaRPr lang="sk-SK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835696" y="31409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Keď to počul kráľ Herodes, predesil sa a s ním celý    Jeruzalem.</a:t>
            </a:r>
            <a:endParaRPr lang="cs-CZ" sz="1600" dirty="0" smtClean="0"/>
          </a:p>
          <a:p>
            <a:r>
              <a:rPr lang="cs-CZ" sz="1600" dirty="0" smtClean="0"/>
              <a:t>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Hneď zhromaždil všetkých veľkňazov a zákonníkov ľudu a vypytoval sa ich, kde sa má narodiť Kristus. Odpovedali mu: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600" b="1" i="1" dirty="0" smtClean="0"/>
              <a:t>” A ty, Betlehem Judská zem, nijako nie si najmenší medzi vývodiacimi mestami judskými, lebo z teba vyjde vojvodca, ktorý bude pásť môj ľud izraelský”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Matulka\AppData\Local\Microsoft\Windows\Temporary Internet Files\Content.IE5\7FO55RVB\MC9004153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5993">
            <a:off x="5447656" y="1013838"/>
            <a:ext cx="3328109" cy="2232228"/>
          </a:xfrm>
          <a:prstGeom prst="rect">
            <a:avLst/>
          </a:prstGeom>
          <a:noFill/>
        </p:spPr>
      </p:pic>
      <p:pic>
        <p:nvPicPr>
          <p:cNvPr id="21508" name="Picture 4" descr="C:\Users\Matulka\AppData\Local\Microsoft\Windows\Temporary Internet Files\Content.IE5\01YA82G4\MC90043627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5428">
            <a:off x="6265471" y="4114358"/>
            <a:ext cx="2284795" cy="22847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 rot="502673">
            <a:off x="203677" y="1060212"/>
            <a:ext cx="8077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k-SK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Traja králi – Detský kútik </a:t>
            </a:r>
            <a:endParaRPr lang="cs-CZ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2530" name="Picture 2" descr="C:\Users\Matulka\AppData\Local\Microsoft\Windows\Temporary Internet Files\Content.IE5\7FO55RVB\MC9004362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1634366" cy="1634366"/>
          </a:xfrm>
          <a:prstGeom prst="rect">
            <a:avLst/>
          </a:prstGeom>
          <a:noFill/>
        </p:spPr>
      </p:pic>
      <p:pic>
        <p:nvPicPr>
          <p:cNvPr id="22531" name="Picture 3" descr="C:\Users\Matulka\AppData\Local\Microsoft\Windows\Temporary Internet Files\Content.IE5\7FO55RVB\MC9004413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149080"/>
            <a:ext cx="1807096" cy="1807096"/>
          </a:xfrm>
          <a:prstGeom prst="rect">
            <a:avLst/>
          </a:prstGeom>
          <a:noFill/>
        </p:spPr>
      </p:pic>
      <p:sp>
        <p:nvSpPr>
          <p:cNvPr id="13" name="Voľná forma 12"/>
          <p:cNvSpPr/>
          <p:nvPr/>
        </p:nvSpPr>
        <p:spPr>
          <a:xfrm>
            <a:off x="2305878" y="2968487"/>
            <a:ext cx="4808331" cy="3399182"/>
          </a:xfrm>
          <a:custGeom>
            <a:avLst/>
            <a:gdLst>
              <a:gd name="connsiteX0" fmla="*/ 0 w 4808331"/>
              <a:gd name="connsiteY0" fmla="*/ 0 h 3399182"/>
              <a:gd name="connsiteX1" fmla="*/ 4293705 w 4808331"/>
              <a:gd name="connsiteY1" fmla="*/ 1457739 h 3399182"/>
              <a:gd name="connsiteX2" fmla="*/ 3087757 w 4808331"/>
              <a:gd name="connsiteY2" fmla="*/ 2796209 h 3399182"/>
              <a:gd name="connsiteX3" fmla="*/ 4121426 w 4808331"/>
              <a:gd name="connsiteY3" fmla="*/ 3313043 h 3399182"/>
              <a:gd name="connsiteX4" fmla="*/ 4240696 w 4808331"/>
              <a:gd name="connsiteY4" fmla="*/ 3313043 h 339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331" h="3399182">
                <a:moveTo>
                  <a:pt x="0" y="0"/>
                </a:moveTo>
                <a:cubicBezTo>
                  <a:pt x="1889539" y="495852"/>
                  <a:pt x="3779079" y="991704"/>
                  <a:pt x="4293705" y="1457739"/>
                </a:cubicBezTo>
                <a:cubicBezTo>
                  <a:pt x="4808331" y="1923774"/>
                  <a:pt x="3116470" y="2486992"/>
                  <a:pt x="3087757" y="2796209"/>
                </a:cubicBezTo>
                <a:cubicBezTo>
                  <a:pt x="3059044" y="3105426"/>
                  <a:pt x="3929270" y="3226904"/>
                  <a:pt x="4121426" y="3313043"/>
                </a:cubicBezTo>
                <a:cubicBezTo>
                  <a:pt x="4313583" y="3399182"/>
                  <a:pt x="4240696" y="3313043"/>
                  <a:pt x="4240696" y="33130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ľná forma 13"/>
          <p:cNvSpPr/>
          <p:nvPr/>
        </p:nvSpPr>
        <p:spPr>
          <a:xfrm>
            <a:off x="2199861" y="3140765"/>
            <a:ext cx="5435600" cy="1521792"/>
          </a:xfrm>
          <a:custGeom>
            <a:avLst/>
            <a:gdLst>
              <a:gd name="connsiteX0" fmla="*/ 0 w 5435600"/>
              <a:gd name="connsiteY0" fmla="*/ 0 h 1521792"/>
              <a:gd name="connsiteX1" fmla="*/ 2584174 w 5435600"/>
              <a:gd name="connsiteY1" fmla="*/ 1417983 h 1521792"/>
              <a:gd name="connsiteX2" fmla="*/ 5062330 w 5435600"/>
              <a:gd name="connsiteY2" fmla="*/ 622852 h 1521792"/>
              <a:gd name="connsiteX3" fmla="*/ 4823791 w 5435600"/>
              <a:gd name="connsiteY3" fmla="*/ 1245705 h 1521792"/>
              <a:gd name="connsiteX4" fmla="*/ 4810539 w 5435600"/>
              <a:gd name="connsiteY4" fmla="*/ 1245705 h 15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5600" h="1521792">
                <a:moveTo>
                  <a:pt x="0" y="0"/>
                </a:moveTo>
                <a:cubicBezTo>
                  <a:pt x="870226" y="657087"/>
                  <a:pt x="1740452" y="1314174"/>
                  <a:pt x="2584174" y="1417983"/>
                </a:cubicBezTo>
                <a:cubicBezTo>
                  <a:pt x="3427896" y="1521792"/>
                  <a:pt x="4689061" y="651565"/>
                  <a:pt x="5062330" y="622852"/>
                </a:cubicBezTo>
                <a:cubicBezTo>
                  <a:pt x="5435600" y="594139"/>
                  <a:pt x="4865756" y="1141896"/>
                  <a:pt x="4823791" y="1245705"/>
                </a:cubicBezTo>
                <a:cubicBezTo>
                  <a:pt x="4781826" y="1349514"/>
                  <a:pt x="4796182" y="1297609"/>
                  <a:pt x="4810539" y="124570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ľná forma 14"/>
          <p:cNvSpPr/>
          <p:nvPr/>
        </p:nvSpPr>
        <p:spPr>
          <a:xfrm>
            <a:off x="1696278" y="2864678"/>
            <a:ext cx="6564244" cy="3728279"/>
          </a:xfrm>
          <a:custGeom>
            <a:avLst/>
            <a:gdLst>
              <a:gd name="connsiteX0" fmla="*/ 0 w 6564244"/>
              <a:gd name="connsiteY0" fmla="*/ 302592 h 3728279"/>
              <a:gd name="connsiteX1" fmla="*/ 1855305 w 6564244"/>
              <a:gd name="connsiteY1" fmla="*/ 1892852 h 3728279"/>
              <a:gd name="connsiteX2" fmla="*/ 2226365 w 6564244"/>
              <a:gd name="connsiteY2" fmla="*/ 3403600 h 3728279"/>
              <a:gd name="connsiteX3" fmla="*/ 2252870 w 6564244"/>
              <a:gd name="connsiteY3" fmla="*/ 3390348 h 3728279"/>
              <a:gd name="connsiteX4" fmla="*/ 2001079 w 6564244"/>
              <a:gd name="connsiteY4" fmla="*/ 3231322 h 3728279"/>
              <a:gd name="connsiteX5" fmla="*/ 4492487 w 6564244"/>
              <a:gd name="connsiteY5" fmla="*/ 408609 h 3728279"/>
              <a:gd name="connsiteX6" fmla="*/ 6308035 w 6564244"/>
              <a:gd name="connsiteY6" fmla="*/ 779670 h 3728279"/>
              <a:gd name="connsiteX7" fmla="*/ 6029739 w 6564244"/>
              <a:gd name="connsiteY7" fmla="*/ 1442279 h 3728279"/>
              <a:gd name="connsiteX8" fmla="*/ 6294783 w 6564244"/>
              <a:gd name="connsiteY8" fmla="*/ 1097722 h 3728279"/>
              <a:gd name="connsiteX9" fmla="*/ 6109252 w 6564244"/>
              <a:gd name="connsiteY9" fmla="*/ 1203739 h 37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4244" h="3728279">
                <a:moveTo>
                  <a:pt x="0" y="302592"/>
                </a:moveTo>
                <a:cubicBezTo>
                  <a:pt x="742122" y="839304"/>
                  <a:pt x="1484244" y="1376017"/>
                  <a:pt x="1855305" y="1892852"/>
                </a:cubicBezTo>
                <a:cubicBezTo>
                  <a:pt x="2226366" y="2409687"/>
                  <a:pt x="2160104" y="3154017"/>
                  <a:pt x="2226365" y="3403600"/>
                </a:cubicBezTo>
                <a:cubicBezTo>
                  <a:pt x="2292626" y="3653183"/>
                  <a:pt x="2290418" y="3419061"/>
                  <a:pt x="2252870" y="3390348"/>
                </a:cubicBezTo>
                <a:cubicBezTo>
                  <a:pt x="2215322" y="3361635"/>
                  <a:pt x="1627809" y="3728279"/>
                  <a:pt x="2001079" y="3231322"/>
                </a:cubicBezTo>
                <a:cubicBezTo>
                  <a:pt x="2374349" y="2734365"/>
                  <a:pt x="3774661" y="817218"/>
                  <a:pt x="4492487" y="408609"/>
                </a:cubicBezTo>
                <a:cubicBezTo>
                  <a:pt x="5210313" y="0"/>
                  <a:pt x="6051826" y="607392"/>
                  <a:pt x="6308035" y="779670"/>
                </a:cubicBezTo>
                <a:cubicBezTo>
                  <a:pt x="6564244" y="951948"/>
                  <a:pt x="6031948" y="1389270"/>
                  <a:pt x="6029739" y="1442279"/>
                </a:cubicBezTo>
                <a:cubicBezTo>
                  <a:pt x="6027530" y="1495288"/>
                  <a:pt x="6281531" y="1137479"/>
                  <a:pt x="6294783" y="1097722"/>
                </a:cubicBezTo>
                <a:cubicBezTo>
                  <a:pt x="6308035" y="1057965"/>
                  <a:pt x="6208643" y="1130852"/>
                  <a:pt x="6109252" y="120373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ľná forma 15"/>
          <p:cNvSpPr/>
          <p:nvPr/>
        </p:nvSpPr>
        <p:spPr>
          <a:xfrm>
            <a:off x="2160104" y="1705113"/>
            <a:ext cx="5654262" cy="4914348"/>
          </a:xfrm>
          <a:custGeom>
            <a:avLst/>
            <a:gdLst>
              <a:gd name="connsiteX0" fmla="*/ 185531 w 5654262"/>
              <a:gd name="connsiteY0" fmla="*/ 733287 h 4914348"/>
              <a:gd name="connsiteX1" fmla="*/ 3697357 w 5654262"/>
              <a:gd name="connsiteY1" fmla="*/ 534504 h 4914348"/>
              <a:gd name="connsiteX2" fmla="*/ 198783 w 5654262"/>
              <a:gd name="connsiteY2" fmla="*/ 3940313 h 4914348"/>
              <a:gd name="connsiteX3" fmla="*/ 4890053 w 5654262"/>
              <a:gd name="connsiteY3" fmla="*/ 4775200 h 4914348"/>
              <a:gd name="connsiteX4" fmla="*/ 4784035 w 5654262"/>
              <a:gd name="connsiteY4" fmla="*/ 4775200 h 491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262" h="4914348">
                <a:moveTo>
                  <a:pt x="185531" y="733287"/>
                </a:moveTo>
                <a:cubicBezTo>
                  <a:pt x="1940339" y="366643"/>
                  <a:pt x="3695148" y="0"/>
                  <a:pt x="3697357" y="534504"/>
                </a:cubicBezTo>
                <a:cubicBezTo>
                  <a:pt x="3699566" y="1069008"/>
                  <a:pt x="0" y="3233530"/>
                  <a:pt x="198783" y="3940313"/>
                </a:cubicBezTo>
                <a:cubicBezTo>
                  <a:pt x="397566" y="4647096"/>
                  <a:pt x="4125844" y="4636052"/>
                  <a:pt x="4890053" y="4775200"/>
                </a:cubicBezTo>
                <a:cubicBezTo>
                  <a:pt x="5654262" y="4914348"/>
                  <a:pt x="5219148" y="4844774"/>
                  <a:pt x="4784035" y="47752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ľná forma 16"/>
          <p:cNvSpPr/>
          <p:nvPr/>
        </p:nvSpPr>
        <p:spPr>
          <a:xfrm>
            <a:off x="1245704" y="3034748"/>
            <a:ext cx="2941983" cy="3748157"/>
          </a:xfrm>
          <a:custGeom>
            <a:avLst/>
            <a:gdLst>
              <a:gd name="connsiteX0" fmla="*/ 0 w 2941983"/>
              <a:gd name="connsiteY0" fmla="*/ 0 h 3748157"/>
              <a:gd name="connsiteX1" fmla="*/ 569844 w 2941983"/>
              <a:gd name="connsiteY1" fmla="*/ 2769704 h 3748157"/>
              <a:gd name="connsiteX2" fmla="*/ 2411896 w 2941983"/>
              <a:gd name="connsiteY2" fmla="*/ 2464904 h 3748157"/>
              <a:gd name="connsiteX3" fmla="*/ 2862470 w 2941983"/>
              <a:gd name="connsiteY3" fmla="*/ 3564835 h 3748157"/>
              <a:gd name="connsiteX4" fmla="*/ 2888974 w 2941983"/>
              <a:gd name="connsiteY4" fmla="*/ 3564835 h 374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983" h="3748157">
                <a:moveTo>
                  <a:pt x="0" y="0"/>
                </a:moveTo>
                <a:cubicBezTo>
                  <a:pt x="83930" y="1179443"/>
                  <a:pt x="167861" y="2358887"/>
                  <a:pt x="569844" y="2769704"/>
                </a:cubicBezTo>
                <a:cubicBezTo>
                  <a:pt x="971827" y="3180521"/>
                  <a:pt x="2029792" y="2332382"/>
                  <a:pt x="2411896" y="2464904"/>
                </a:cubicBezTo>
                <a:cubicBezTo>
                  <a:pt x="2794000" y="2597426"/>
                  <a:pt x="2782957" y="3381513"/>
                  <a:pt x="2862470" y="3564835"/>
                </a:cubicBezTo>
                <a:cubicBezTo>
                  <a:pt x="2941983" y="3748157"/>
                  <a:pt x="2915478" y="3656496"/>
                  <a:pt x="2888974" y="35648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BlokTextu 18"/>
          <p:cNvSpPr txBox="1"/>
          <p:nvPr/>
        </p:nvSpPr>
        <p:spPr>
          <a:xfrm>
            <a:off x="7308304" y="64533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Nesp. cesta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6516216" y="594928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Nesp. cesta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6588224" y="436510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Nesp. cesta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355976" y="648866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Nesp. cesta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http://www.dt-eldorado.cz/images/h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6672"/>
            <a:ext cx="2627784" cy="2361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525</Words>
  <Application>Microsoft Office PowerPoint</Application>
  <PresentationFormat>Prezentácia na obrazovke (4:3)</PresentationFormat>
  <Paragraphs>222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Matulka</dc:creator>
  <cp:lastModifiedBy>ALPOUR</cp:lastModifiedBy>
  <cp:revision>28</cp:revision>
  <dcterms:created xsi:type="dcterms:W3CDTF">2013-12-26T11:39:46Z</dcterms:created>
  <dcterms:modified xsi:type="dcterms:W3CDTF">2014-01-04T21:32:13Z</dcterms:modified>
</cp:coreProperties>
</file>