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vietok" initials="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76" autoAdjust="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5F117A1-F6A2-4B53-99AC-16C554C01291}" type="datetimeFigureOut">
              <a:rPr lang="en-GB" smtClean="0"/>
              <a:pPr/>
              <a:t>28/11/2012</a:t>
            </a:fld>
            <a:endParaRPr lang="en-GB" dirty="0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Obdĺž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Obdĺž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bdĺž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bdĺž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Rovná spojnic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Rovná spojnic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Obdĺž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C842B2E-47AB-4ED7-9C71-BD1A8566DC9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117A1-F6A2-4B53-99AC-16C554C01291}" type="datetimeFigureOut">
              <a:rPr lang="en-GB" smtClean="0"/>
              <a:pPr/>
              <a:t>28/11/2012</a:t>
            </a:fld>
            <a:endParaRPr lang="en-GB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42B2E-47AB-4ED7-9C71-BD1A8566DC9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117A1-F6A2-4B53-99AC-16C554C01291}" type="datetimeFigureOut">
              <a:rPr lang="en-GB" smtClean="0"/>
              <a:pPr/>
              <a:t>28/11/2012</a:t>
            </a:fld>
            <a:endParaRPr lang="en-GB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42B2E-47AB-4ED7-9C71-BD1A8566DC9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5F117A1-F6A2-4B53-99AC-16C554C01291}" type="datetimeFigureOut">
              <a:rPr lang="en-GB" smtClean="0"/>
              <a:pPr/>
              <a:t>28/11/2012</a:t>
            </a:fld>
            <a:endParaRPr lang="en-GB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C842B2E-47AB-4ED7-9C71-BD1A8566DC9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5F117A1-F6A2-4B53-99AC-16C554C01291}" type="datetimeFigureOut">
              <a:rPr lang="en-GB" smtClean="0"/>
              <a:pPr/>
              <a:t>28/11/2012</a:t>
            </a:fld>
            <a:endParaRPr lang="en-GB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9" name="Obdĺž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Obdĺž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bdĺž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Obdĺž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Rovná spojnic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Rovná spojnic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Obdĺž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ovná spojnic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C842B2E-47AB-4ED7-9C71-BD1A8566DC9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117A1-F6A2-4B53-99AC-16C554C01291}" type="datetimeFigureOut">
              <a:rPr lang="en-GB" smtClean="0"/>
              <a:pPr/>
              <a:t>28/11/2012</a:t>
            </a:fld>
            <a:endParaRPr lang="en-GB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42B2E-47AB-4ED7-9C71-BD1A8566DC9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117A1-F6A2-4B53-99AC-16C554C01291}" type="datetimeFigureOut">
              <a:rPr lang="en-GB" smtClean="0"/>
              <a:pPr/>
              <a:t>28/11/2012</a:t>
            </a:fld>
            <a:endParaRPr lang="en-GB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42B2E-47AB-4ED7-9C71-BD1A8566DC9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2" name="Zástupný symbol tex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4" name="Zástupný symbol tex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5F117A1-F6A2-4B53-99AC-16C554C01291}" type="datetimeFigureOut">
              <a:rPr lang="en-GB" smtClean="0"/>
              <a:pPr/>
              <a:t>28/11/2012</a:t>
            </a:fld>
            <a:endParaRPr lang="en-GB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C842B2E-47AB-4ED7-9C71-BD1A8566DC9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117A1-F6A2-4B53-99AC-16C554C01291}" type="datetimeFigureOut">
              <a:rPr lang="en-GB" smtClean="0"/>
              <a:pPr/>
              <a:t>28/11/2012</a:t>
            </a:fld>
            <a:endParaRPr lang="en-GB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42B2E-47AB-4ED7-9C71-BD1A8566DC9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Obdĺž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obsah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5F117A1-F6A2-4B53-99AC-16C554C01291}" type="datetimeFigureOut">
              <a:rPr lang="en-GB" smtClean="0"/>
              <a:pPr/>
              <a:t>28/11/2012</a:t>
            </a:fld>
            <a:endParaRPr lang="en-GB" dirty="0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C842B2E-47AB-4ED7-9C71-BD1A8566DC9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3" name="Zástupný symbol päty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sk-SK" dirty="0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Obdĺž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Rovná spojnic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dátum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5F117A1-F6A2-4B53-99AC-16C554C01291}" type="datetimeFigureOut">
              <a:rPr lang="en-GB" smtClean="0"/>
              <a:pPr/>
              <a:t>28/11/2012</a:t>
            </a:fld>
            <a:endParaRPr lang="en-GB" dirty="0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C842B2E-47AB-4ED7-9C71-BD1A8566DC9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5F117A1-F6A2-4B53-99AC-16C554C01291}" type="datetimeFigureOut">
              <a:rPr lang="en-GB" smtClean="0"/>
              <a:pPr/>
              <a:t>28/11/2012</a:t>
            </a:fld>
            <a:endParaRPr lang="en-GB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Obdĺž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C842B2E-47AB-4ED7-9C71-BD1A8566DC9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gif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4.bp.blogspot.com/_qFju91K89HM/TPHULlUbmlI/AAAAAAAAB6I/srkmuhRdGD0/s1600/advent+on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449765">
            <a:off x="6083806" y="214332"/>
            <a:ext cx="2694455" cy="252231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1026" name="Picture 2" descr="http://m.blog.hu/pl/plusske/image/adventi%20koszoru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225554"/>
            <a:ext cx="6408712" cy="51269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isometricOffAxis2Left"/>
            <a:lightRig rig="threePt" dir="t"/>
          </a:scene3d>
        </p:spPr>
      </p:pic>
      <p:sp>
        <p:nvSpPr>
          <p:cNvPr id="5" name="BlokTextu 4"/>
          <p:cNvSpPr txBox="1"/>
          <p:nvPr/>
        </p:nvSpPr>
        <p:spPr>
          <a:xfrm rot="19183185">
            <a:off x="-306164" y="818372"/>
            <a:ext cx="4680520" cy="76944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</p:spPr>
        <p:txBody>
          <a:bodyPr wrap="square" rtlCol="0">
            <a:prstTxWarp prst="textArchDow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sk-SK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Adventná nedeľa </a:t>
            </a:r>
            <a:endParaRPr lang="en-GB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BlokTextu 7"/>
          <p:cNvSpPr txBox="1"/>
          <p:nvPr/>
        </p:nvSpPr>
        <p:spPr>
          <a:xfrm rot="19678857">
            <a:off x="-311133" y="1408784"/>
            <a:ext cx="6128484" cy="584775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sk-SK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1. adventná nedeľa – 9.12 2012 </a:t>
            </a:r>
            <a:endParaRPr lang="en-GB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 rot="336168">
            <a:off x="620588" y="812874"/>
            <a:ext cx="6912768" cy="523220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sk-SK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Nový cirkevný Rok </a:t>
            </a:r>
            <a:endParaRPr lang="en-GB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467544" y="1916832"/>
            <a:ext cx="55446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v ktorom Cirkev znova prechádza tajomstvami Pána a prežíva celý jeho život. Čítania evanjelií počas adventu sa vzťahujú na Ježišov príchod (prvá nedeľa), na Jána Krstiteľa (druhá a tretia) a na udalosti bezprostrednej prípravy (štvrtá nedeľa). Čítania zo Starého Zákona tvoria proroctvá (túžba po očakávaní) o Mesiášovi od proroka Izaiáša.</a:t>
            </a:r>
          </a:p>
          <a:p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Adventné obdobie má kajúci charakter, ale nikdy sa toto obdobie nechápe ako čas pokánia v tom zmysle ako je to v pôste (napr. stále sa počas omše spieva Aleluja). Obsah adventnej doby výstižne vyjadrujú staré adventné piesne . </a:t>
            </a:r>
            <a:endParaRPr lang="sk-SK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://www.poondavie.szm.com/foto/adv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501008"/>
            <a:ext cx="3011033" cy="2251107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2Left"/>
            <a:lightRig rig="threePt" dir="t"/>
          </a:scene3d>
        </p:spPr>
      </p:pic>
      <p:pic>
        <p:nvPicPr>
          <p:cNvPr id="3076" name="Picture 4" descr="http://obrazky.prokes.net/obr/silvestr-a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-914400"/>
            <a:ext cx="904875" cy="1905000"/>
          </a:xfrm>
          <a:prstGeom prst="rect">
            <a:avLst/>
          </a:prstGeom>
          <a:noFill/>
        </p:spPr>
      </p:pic>
      <p:pic>
        <p:nvPicPr>
          <p:cNvPr id="3078" name="Picture 6" descr="http://obrazky.prokes.net/obr/silvestr-a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-914400"/>
            <a:ext cx="904875" cy="1905000"/>
          </a:xfrm>
          <a:prstGeom prst="rect">
            <a:avLst/>
          </a:prstGeom>
          <a:noFill/>
        </p:spPr>
      </p:pic>
      <p:pic>
        <p:nvPicPr>
          <p:cNvPr id="3080" name="Picture 8" descr="http://obrazky.prokes.net/obr/silvestr-a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-914400"/>
            <a:ext cx="904875" cy="1905000"/>
          </a:xfrm>
          <a:prstGeom prst="rect">
            <a:avLst/>
          </a:prstGeom>
          <a:noFill/>
        </p:spPr>
      </p:pic>
      <p:pic>
        <p:nvPicPr>
          <p:cNvPr id="3082" name="Picture 10" descr="http://obrazky.prokes.net/obr/silvestr-a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0"/>
            <a:ext cx="2874616" cy="201622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 rot="187924">
            <a:off x="544102" y="607008"/>
            <a:ext cx="7416824" cy="369332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sk-SK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Začiatok Adventu </a:t>
            </a:r>
            <a:endParaRPr lang="en-GB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://catholic-resources.org/Images/Lectionary/advent-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980728"/>
            <a:ext cx="5184576" cy="5184578"/>
          </a:xfrm>
          <a:prstGeom prst="rect">
            <a:avLst/>
          </a:prstGeom>
          <a:noFill/>
        </p:spPr>
      </p:pic>
      <p:pic>
        <p:nvPicPr>
          <p:cNvPr id="23556" name="Picture 4" descr="http://obrazky.prokes.net/vanoce/zvon-a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32656"/>
            <a:ext cx="2015149" cy="18002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 rot="621040">
            <a:off x="313113" y="1178376"/>
            <a:ext cx="7056784" cy="523220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sk-SK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Pokračovanie adventu  1. sviečka zapálená</a:t>
            </a:r>
            <a:endParaRPr lang="en-GB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obrazky.prokes.net/vanoce/zvon-a1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188640"/>
            <a:ext cx="2125442" cy="17211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isometricOffAxis2Left"/>
            <a:lightRig rig="threePt" dir="t"/>
          </a:scene3d>
        </p:spPr>
      </p:pic>
      <p:pic>
        <p:nvPicPr>
          <p:cNvPr id="1028" name="Picture 4" descr="http://jinglebelljunction.com/wp-content/uploads/2012/09/advent-candl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420888"/>
            <a:ext cx="5528355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 rot="508905">
            <a:off x="614312" y="813040"/>
            <a:ext cx="6552728" cy="523220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sk-SK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sviečky zapálené na adventom venci </a:t>
            </a:r>
            <a:endParaRPr lang="en-GB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4" name="Picture 4" descr="http://1.bp.blogspot.com/-kLYA226RFYM/Ttk9jikCn4I/AAAAAAAAKeI/c8A9cxsDpQU/s1600/Advent+wreath+for+week+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132856"/>
            <a:ext cx="4104456" cy="4104456"/>
          </a:xfrm>
          <a:prstGeom prst="rect">
            <a:avLst/>
          </a:prstGeom>
          <a:noFill/>
        </p:spPr>
      </p:pic>
      <p:pic>
        <p:nvPicPr>
          <p:cNvPr id="25606" name="Picture 6" descr="http://obrazky.prokes.net/obr/advent-a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260648"/>
            <a:ext cx="2330921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2Left"/>
            <a:lightRig rig="threePt" dir="t"/>
          </a:scene3d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 rot="1139063">
            <a:off x="233646" y="1542301"/>
            <a:ext cx="7488832" cy="523220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sk-SK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adventná svieca zapálená na adventom venci </a:t>
            </a:r>
            <a:endParaRPr lang="en-GB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://obrazky.prokes.net/obr/advent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356992"/>
            <a:ext cx="3815231" cy="3077621"/>
          </a:xfrm>
          <a:prstGeom prst="rect">
            <a:avLst/>
          </a:prstGeom>
          <a:noFill/>
        </p:spPr>
      </p:pic>
      <p:pic>
        <p:nvPicPr>
          <p:cNvPr id="26628" name="Picture 4" descr="http://obrazky.prokes.net/vanoce/andel-a1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332656"/>
            <a:ext cx="2226586" cy="2304256"/>
          </a:xfrm>
          <a:prstGeom prst="rect">
            <a:avLst/>
          </a:prstGeom>
          <a:noFill/>
        </p:spPr>
      </p:pic>
      <p:pic>
        <p:nvPicPr>
          <p:cNvPr id="26630" name="Picture 6" descr="http://obrazky.prokes.net/vanoce/andel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914107"/>
            <a:ext cx="3672408" cy="3152153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files.cesta-zeny.sk/200000411-3b93c3c8dc/corona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988840"/>
            <a:ext cx="4824536" cy="4536504"/>
          </a:xfrm>
          <a:prstGeom prst="rect">
            <a:avLst/>
          </a:prstGeom>
          <a:noFill/>
        </p:spPr>
      </p:pic>
      <p:sp>
        <p:nvSpPr>
          <p:cNvPr id="3" name="BlokTextu 2"/>
          <p:cNvSpPr txBox="1"/>
          <p:nvPr/>
        </p:nvSpPr>
        <p:spPr>
          <a:xfrm rot="786321">
            <a:off x="222691" y="1093223"/>
            <a:ext cx="6768752" cy="523220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sk-SK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Svieca zapálená na adventom venci </a:t>
            </a:r>
            <a:endParaRPr lang="en-GB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4" name="Picture 6" descr="http://obrazky.prokes.net/vanoce/hvezdy-a1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88640"/>
            <a:ext cx="2843808" cy="234757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static.zlacnene.sk/foto/vyrobky/256250/256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3717032"/>
            <a:ext cx="2627784" cy="28575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sp>
        <p:nvSpPr>
          <p:cNvPr id="4" name="BlokTextu 3"/>
          <p:cNvSpPr txBox="1"/>
          <p:nvPr/>
        </p:nvSpPr>
        <p:spPr>
          <a:xfrm rot="1426715">
            <a:off x="1851164" y="911593"/>
            <a:ext cx="6601870" cy="752312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547275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sk-SK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História Adventu </a:t>
            </a:r>
            <a:endParaRPr lang="en-GB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63688" y="2636912"/>
            <a:ext cx="52565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600" dirty="0">
                <a:latin typeface="Times New Roman" pitchFamily="18" charset="0"/>
                <a:cs typeface="Times New Roman" pitchFamily="18" charset="0"/>
              </a:rPr>
              <a:t>Začiatky adventu siahajú do </a:t>
            </a:r>
            <a:r>
              <a:rPr lang="sk-SK" sz="1600" b="1" dirty="0">
                <a:latin typeface="Times New Roman" pitchFamily="18" charset="0"/>
                <a:cs typeface="Times New Roman" pitchFamily="18" charset="0"/>
              </a:rPr>
              <a:t>4. storočia</a:t>
            </a:r>
            <a:r>
              <a:rPr lang="sk-SK" sz="1600" dirty="0">
                <a:latin typeface="Times New Roman" pitchFamily="18" charset="0"/>
                <a:cs typeface="Times New Roman" pitchFamily="18" charset="0"/>
              </a:rPr>
              <a:t>, kedy sa v oslavoval určitý počet  adventných nedieľ (2 až 6</a:t>
            </a: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sk-SK" sz="1600" dirty="0"/>
              <a:t> </a:t>
            </a:r>
            <a:endParaRPr lang="sk-SK" sz="1600" dirty="0" smtClean="0"/>
          </a:p>
          <a:p>
            <a:pPr>
              <a:buFontTx/>
              <a:buChar char="-"/>
            </a:pP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Adventné </a:t>
            </a:r>
            <a:r>
              <a:rPr lang="sk-SK" sz="1600" dirty="0">
                <a:latin typeface="Times New Roman" pitchFamily="18" charset="0"/>
                <a:cs typeface="Times New Roman" pitchFamily="18" charset="0"/>
              </a:rPr>
              <a:t>obdobie teda ľudstvo oslavuje už od</a:t>
            </a:r>
            <a:r>
              <a:rPr lang="sk-SK" sz="1600" b="1" dirty="0">
                <a:latin typeface="Times New Roman" pitchFamily="18" charset="0"/>
                <a:cs typeface="Times New Roman" pitchFamily="18" charset="0"/>
              </a:rPr>
              <a:t> 7. storočia</a:t>
            </a:r>
            <a:r>
              <a:rPr lang="sk-SK" sz="1600" dirty="0">
                <a:latin typeface="Times New Roman" pitchFamily="18" charset="0"/>
                <a:cs typeface="Times New Roman" pitchFamily="18" charset="0"/>
              </a:rPr>
              <a:t> nášho letopočtu</a:t>
            </a: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sk-SK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1600" b="1" dirty="0">
                <a:latin typeface="Times New Roman" pitchFamily="18" charset="0"/>
                <a:cs typeface="Times New Roman" pitchFamily="18" charset="0"/>
              </a:rPr>
              <a:t>Začína sa 4 nedele pred Štedrým dňom </a:t>
            </a:r>
            <a:r>
              <a:rPr lang="sk-SK" sz="1600" dirty="0">
                <a:latin typeface="Times New Roman" pitchFamily="18" charset="0"/>
                <a:cs typeface="Times New Roman" pitchFamily="18" charset="0"/>
              </a:rPr>
              <a:t>a práve na Štedrý deň končí. Samotné slovíčko </a:t>
            </a:r>
            <a:r>
              <a:rPr lang="sk-SK" sz="1600" b="1" i="1" dirty="0">
                <a:latin typeface="Times New Roman" pitchFamily="18" charset="0"/>
                <a:cs typeface="Times New Roman" pitchFamily="18" charset="0"/>
              </a:rPr>
              <a:t>„advent</a:t>
            </a:r>
            <a:r>
              <a:rPr lang="sk-SK" sz="1600" b="1" i="1" dirty="0" smtClean="0"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je </a:t>
            </a:r>
            <a:r>
              <a:rPr lang="sk-SK" sz="1600" dirty="0">
                <a:latin typeface="Times New Roman" pitchFamily="18" charset="0"/>
                <a:cs typeface="Times New Roman" pitchFamily="18" charset="0"/>
              </a:rPr>
              <a:t>latinského pôvodu a znamená v preklade </a:t>
            </a:r>
            <a:r>
              <a:rPr lang="sk-SK" sz="1600" b="1" i="1" dirty="0">
                <a:latin typeface="Times New Roman" pitchFamily="18" charset="0"/>
                <a:cs typeface="Times New Roman" pitchFamily="18" charset="0"/>
              </a:rPr>
              <a:t>„príchod“</a:t>
            </a:r>
            <a:r>
              <a:rPr lang="sk-SK" sz="1600" b="1" dirty="0">
                <a:latin typeface="Times New Roman" pitchFamily="18" charset="0"/>
                <a:cs typeface="Times New Roman" pitchFamily="18" charset="0"/>
              </a:rPr>
              <a:t>. Je to teda obdobie prípravy na príchod Mesiáša - na narodenie Ježiša</a:t>
            </a:r>
            <a:r>
              <a:rPr lang="sk-SK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sk-SK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1600" dirty="0">
                <a:latin typeface="Times New Roman" pitchFamily="18" charset="0"/>
                <a:cs typeface="Times New Roman" pitchFamily="18" charset="0"/>
              </a:rPr>
              <a:t>Advent sa začína</a:t>
            </a:r>
            <a:r>
              <a:rPr lang="sk-SK" sz="1600" b="1" dirty="0">
                <a:latin typeface="Times New Roman" pitchFamily="18" charset="0"/>
                <a:cs typeface="Times New Roman" pitchFamily="18" charset="0"/>
              </a:rPr>
              <a:t> 1. adventnou nedeľou</a:t>
            </a:r>
            <a:r>
              <a:rPr lang="sk-SK" sz="1600" dirty="0">
                <a:latin typeface="Times New Roman" pitchFamily="18" charset="0"/>
                <a:cs typeface="Times New Roman" pitchFamily="18" charset="0"/>
              </a:rPr>
              <a:t>, teda nedeľou medzi </a:t>
            </a:r>
            <a:r>
              <a:rPr lang="sk-SK" sz="1600" b="1" dirty="0">
                <a:latin typeface="Times New Roman" pitchFamily="18" charset="0"/>
                <a:cs typeface="Times New Roman" pitchFamily="18" charset="0"/>
              </a:rPr>
              <a:t>27. novembrom a 3. decembrom</a:t>
            </a:r>
            <a:r>
              <a:rPr lang="sk-SK" sz="1600" dirty="0">
                <a:latin typeface="Times New Roman" pitchFamily="18" charset="0"/>
                <a:cs typeface="Times New Roman" pitchFamily="18" charset="0"/>
              </a:rPr>
              <a:t> a končí sa po západe slnka na </a:t>
            </a:r>
            <a:r>
              <a:rPr lang="sk-SK" sz="1600" b="1" dirty="0">
                <a:latin typeface="Times New Roman" pitchFamily="18" charset="0"/>
                <a:cs typeface="Times New Roman" pitchFamily="18" charset="0"/>
              </a:rPr>
              <a:t>Štedrý večer </a:t>
            </a:r>
            <a:r>
              <a:rPr lang="sk-SK" sz="1600" dirty="0">
                <a:latin typeface="Times New Roman" pitchFamily="18" charset="0"/>
                <a:cs typeface="Times New Roman" pitchFamily="18" charset="0"/>
              </a:rPr>
              <a:t>(na vigíliu Sviatku Narodenia Pána). Zároveň je to </a:t>
            </a:r>
            <a:r>
              <a:rPr lang="sk-SK" sz="1600" b="1" dirty="0">
                <a:latin typeface="Times New Roman" pitchFamily="18" charset="0"/>
                <a:cs typeface="Times New Roman" pitchFamily="18" charset="0"/>
              </a:rPr>
              <a:t>začiatok nového </a:t>
            </a:r>
            <a:r>
              <a:rPr lang="sk-SK" sz="1600" b="1" dirty="0" smtClean="0">
                <a:latin typeface="Times New Roman" pitchFamily="18" charset="0"/>
                <a:cs typeface="Times New Roman" pitchFamily="18" charset="0"/>
              </a:rPr>
              <a:t>Liturgického </a:t>
            </a:r>
            <a:r>
              <a:rPr lang="sk-SK" sz="1600" b="1" dirty="0">
                <a:latin typeface="Times New Roman" pitchFamily="18" charset="0"/>
                <a:cs typeface="Times New Roman" pitchFamily="18" charset="0"/>
              </a:rPr>
              <a:t>roka</a:t>
            </a:r>
            <a:r>
              <a:rPr lang="sk-SK" sz="1600" dirty="0">
                <a:latin typeface="Times New Roman" pitchFamily="18" charset="0"/>
                <a:cs typeface="Times New Roman" pitchFamily="18" charset="0"/>
              </a:rPr>
              <a:t>. "Nový rok" teda oslavujeme my, kresťania, na 1. adventnú nedeľu.</a:t>
            </a:r>
            <a:endParaRPr lang="sk-SK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://www.frankfurt.rimkat.sk/wp-content/uploads/2011/11/adventny-veniec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0"/>
            <a:ext cx="2353444" cy="2353444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2Left"/>
            <a:lightRig rig="threePt" dir="t"/>
          </a:scene3d>
        </p:spPr>
      </p:pic>
      <p:pic>
        <p:nvPicPr>
          <p:cNvPr id="16390" name="Picture 6" descr="http://www.vychytane.sk/filesystem/image/200912/3588-0-vianocne-zvoncek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2736304" cy="2460458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1Right"/>
            <a:lightRig rig="threePt" dir="t"/>
          </a:scene3d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6" name="Picture 8" descr="http://1.bp.blogspot.com/_IIIq3KHs4ic/TP3u9wSryAI/AAAAAAAADx0/gGiYP2Ft99Q/s1600/advent_3_l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780928"/>
            <a:ext cx="2857500" cy="2400301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17414" name="Picture 6" descr="http://img.pauzicka.zoznam.sk/pictures/Radost_deti.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988839"/>
            <a:ext cx="2880320" cy="2054999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</p:pic>
      <p:sp>
        <p:nvSpPr>
          <p:cNvPr id="4" name="Obdĺžnik 3"/>
          <p:cNvSpPr/>
          <p:nvPr/>
        </p:nvSpPr>
        <p:spPr>
          <a:xfrm>
            <a:off x="395536" y="332656"/>
            <a:ext cx="76328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600" dirty="0">
                <a:latin typeface="Times New Roman" pitchFamily="18" charset="0"/>
                <a:cs typeface="Times New Roman" pitchFamily="18" charset="0"/>
              </a:rPr>
              <a:t>Každá nedeľa v období adventu má svoj špecifický liturgický význam</a:t>
            </a: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1600" dirty="0">
                <a:latin typeface="Times New Roman" pitchFamily="18" charset="0"/>
                <a:cs typeface="Times New Roman" pitchFamily="18" charset="0"/>
              </a:rPr>
              <a:t>Prvá nabáda na </a:t>
            </a:r>
            <a:r>
              <a:rPr lang="sk-SK" sz="1600" b="1" dirty="0">
                <a:latin typeface="Times New Roman" pitchFamily="18" charset="0"/>
                <a:cs typeface="Times New Roman" pitchFamily="18" charset="0"/>
              </a:rPr>
              <a:t>bedlivosť</a:t>
            </a:r>
            <a:r>
              <a:rPr lang="sk-SK" sz="16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sk-SK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druhá </a:t>
            </a:r>
            <a:r>
              <a:rPr lang="sk-SK" sz="1600" dirty="0">
                <a:latin typeface="Times New Roman" pitchFamily="18" charset="0"/>
                <a:cs typeface="Times New Roman" pitchFamily="18" charset="0"/>
              </a:rPr>
              <a:t>je v znamení </a:t>
            </a:r>
            <a:r>
              <a:rPr lang="sk-SK" sz="1600" b="1" dirty="0">
                <a:latin typeface="Times New Roman" pitchFamily="18" charset="0"/>
                <a:cs typeface="Times New Roman" pitchFamily="18" charset="0"/>
              </a:rPr>
              <a:t>pokánia </a:t>
            </a:r>
            <a:r>
              <a:rPr lang="sk-SK" sz="1600" dirty="0">
                <a:latin typeface="Times New Roman" pitchFamily="18" charset="0"/>
                <a:cs typeface="Times New Roman" pitchFamily="18" charset="0"/>
              </a:rPr>
              <a:t>a </a:t>
            </a:r>
            <a:endParaRPr lang="sk-SK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tretia </a:t>
            </a:r>
            <a:r>
              <a:rPr lang="sk-SK" sz="1600" dirty="0">
                <a:latin typeface="Times New Roman" pitchFamily="18" charset="0"/>
                <a:cs typeface="Times New Roman" pitchFamily="18" charset="0"/>
              </a:rPr>
              <a:t>sa nesie v znamení </a:t>
            </a:r>
            <a:r>
              <a:rPr lang="sk-SK" sz="1600" b="1" dirty="0">
                <a:latin typeface="Times New Roman" pitchFamily="18" charset="0"/>
                <a:cs typeface="Times New Roman" pitchFamily="18" charset="0"/>
              </a:rPr>
              <a:t>radosti</a:t>
            </a:r>
            <a:r>
              <a:rPr lang="sk-SK" sz="1600" dirty="0">
                <a:latin typeface="Times New Roman" pitchFamily="18" charset="0"/>
                <a:cs typeface="Times New Roman" pitchFamily="18" charset="0"/>
              </a:rPr>
              <a:t>. </a:t>
            </a:r>
            <a:endParaRPr lang="sk-SK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://nd02.jxs.cz/367/164/1c7a14d382_57173316_o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764704"/>
            <a:ext cx="4562872" cy="1528562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2Left"/>
            <a:lightRig rig="threePt" dir="t"/>
          </a:scene3d>
        </p:spPr>
      </p:pic>
      <p:pic>
        <p:nvPicPr>
          <p:cNvPr id="17412" name="Picture 4" descr="http://lucenec.fara.sk/images/stories/pokanie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484784"/>
            <a:ext cx="2252312" cy="23256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isometricOffAxis1Right"/>
            <a:lightRig rig="threePt" dir="t"/>
          </a:scene3d>
        </p:spPr>
      </p:pic>
      <p:sp>
        <p:nvSpPr>
          <p:cNvPr id="8" name="Obdĺžnik 7"/>
          <p:cNvSpPr/>
          <p:nvPr/>
        </p:nvSpPr>
        <p:spPr>
          <a:xfrm>
            <a:off x="251520" y="4365104"/>
            <a:ext cx="66967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600" dirty="0">
                <a:latin typeface="Times New Roman" pitchFamily="18" charset="0"/>
                <a:cs typeface="Times New Roman" pitchFamily="18" charset="0"/>
              </a:rPr>
              <a:t>Hoci pre advent je typická </a:t>
            </a:r>
            <a:r>
              <a:rPr lang="sk-SK" sz="1600" b="1" dirty="0">
                <a:latin typeface="Times New Roman" pitchFamily="18" charset="0"/>
                <a:cs typeface="Times New Roman" pitchFamily="18" charset="0"/>
              </a:rPr>
              <a:t>fialová </a:t>
            </a:r>
            <a:r>
              <a:rPr lang="sk-SK" sz="1600" dirty="0">
                <a:latin typeface="Times New Roman" pitchFamily="18" charset="0"/>
                <a:cs typeface="Times New Roman" pitchFamily="18" charset="0"/>
              </a:rPr>
              <a:t>farba, práve v tretiu adventnú nedeľu, ktorá sa nazýva </a:t>
            </a:r>
            <a:r>
              <a:rPr lang="sk-SK" sz="1600" b="1" dirty="0">
                <a:latin typeface="Times New Roman" pitchFamily="18" charset="0"/>
                <a:cs typeface="Times New Roman" pitchFamily="18" charset="0"/>
              </a:rPr>
              <a:t>Gaudete</a:t>
            </a:r>
            <a:r>
              <a:rPr lang="sk-SK" sz="1600" dirty="0">
                <a:latin typeface="Times New Roman" pitchFamily="18" charset="0"/>
                <a:cs typeface="Times New Roman" pitchFamily="18" charset="0"/>
              </a:rPr>
              <a:t>, ju nahrádza veselšia </a:t>
            </a:r>
            <a:r>
              <a:rPr lang="sk-SK" sz="1600" b="1" dirty="0">
                <a:latin typeface="Times New Roman" pitchFamily="18" charset="0"/>
                <a:cs typeface="Times New Roman" pitchFamily="18" charset="0"/>
              </a:rPr>
              <a:t>ružová</a:t>
            </a:r>
            <a:r>
              <a:rPr lang="sk-SK" sz="1600" dirty="0">
                <a:latin typeface="Times New Roman" pitchFamily="18" charset="0"/>
                <a:cs typeface="Times New Roman" pitchFamily="18" charset="0"/>
              </a:rPr>
              <a:t>. </a:t>
            </a:r>
            <a:endParaRPr lang="sk-SK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Akoby </a:t>
            </a:r>
            <a:r>
              <a:rPr lang="sk-SK" sz="1600" dirty="0">
                <a:latin typeface="Times New Roman" pitchFamily="18" charset="0"/>
                <a:cs typeface="Times New Roman" pitchFamily="18" charset="0"/>
              </a:rPr>
              <a:t>už táto farba zvestovala a nabádala k oslavám a radosti. Štvrtá adventná nedeľa hovorí o udalostiach bezprostredne pred narodením Ježiša. Adventné obdobie vrcholí vigíliou</a:t>
            </a: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sk-SK" sz="1600" dirty="0"/>
              <a:t> </a:t>
            </a:r>
            <a:r>
              <a:rPr lang="sk-SK" sz="1600" dirty="0">
                <a:latin typeface="Times New Roman" pitchFamily="18" charset="0"/>
                <a:cs typeface="Times New Roman" pitchFamily="18" charset="0"/>
              </a:rPr>
              <a:t>Nakoľko advent sa vyznačuje dvojakým očakávaním (narodenie a druhý príchod), preto aj advent je rozdelený na dve časti, kde </a:t>
            </a:r>
            <a:r>
              <a:rPr lang="sk-SK" sz="1600" b="1" dirty="0">
                <a:latin typeface="Times New Roman" pitchFamily="18" charset="0"/>
                <a:cs typeface="Times New Roman" pitchFamily="18" charset="0"/>
              </a:rPr>
              <a:t>17. december</a:t>
            </a:r>
            <a:r>
              <a:rPr lang="sk-SK" sz="1600" dirty="0">
                <a:latin typeface="Times New Roman" pitchFamily="18" charset="0"/>
                <a:cs typeface="Times New Roman" pitchFamily="18" charset="0"/>
              </a:rPr>
              <a:t> tvorí hranicu tohto </a:t>
            </a: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rozdelenia</a:t>
            </a:r>
          </a:p>
          <a:p>
            <a:endParaRPr lang="sk-SK" sz="1600" dirty="0">
              <a:latin typeface="Times New Roman" pitchFamily="18" charset="0"/>
              <a:cs typeface="Times New Roman" pitchFamily="18" charset="0"/>
            </a:endParaRPr>
          </a:p>
          <a:p>
            <a:endParaRPr lang="sk-SK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sekty.sk/data/MediaLibrary/988/soud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717032"/>
            <a:ext cx="3691136" cy="26777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isometricOffAxis2Left"/>
            <a:lightRig rig="threePt" dir="t"/>
          </a:scene3d>
        </p:spPr>
      </p:pic>
      <p:sp>
        <p:nvSpPr>
          <p:cNvPr id="2" name="Obdĺžnik 1"/>
          <p:cNvSpPr/>
          <p:nvPr/>
        </p:nvSpPr>
        <p:spPr>
          <a:xfrm rot="432007">
            <a:off x="403200" y="657915"/>
            <a:ext cx="6372200" cy="523220"/>
          </a:xfrm>
          <a:prstGeom prst="rect">
            <a:avLst/>
          </a:prstGeom>
        </p:spPr>
        <p:txBody>
          <a:bodyPr wrap="square">
            <a:prstTxWarp prst="textArchDown">
              <a:avLst/>
            </a:prstTxWarp>
            <a:spAutoFit/>
          </a:bodyPr>
          <a:lstStyle/>
          <a:p>
            <a:r>
              <a:rPr lang="sk-SK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Očakávanie </a:t>
            </a:r>
            <a:r>
              <a:rPr lang="sk-SK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druhého príchodu Krista</a:t>
            </a:r>
            <a:endParaRPr lang="en-GB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://kpzpohradzany.wbl.sk/wreath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88640"/>
            <a:ext cx="2698540" cy="2708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isometricOffAxis2Left"/>
            <a:lightRig rig="threePt" dir="t"/>
          </a:scene3d>
        </p:spPr>
      </p:pic>
      <p:sp>
        <p:nvSpPr>
          <p:cNvPr id="4" name="Obdĺžnik 3"/>
          <p:cNvSpPr/>
          <p:nvPr/>
        </p:nvSpPr>
        <p:spPr>
          <a:xfrm>
            <a:off x="323528" y="1556792"/>
            <a:ext cx="482453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600" dirty="0">
                <a:latin typeface="Times New Roman" pitchFamily="18" charset="0"/>
                <a:cs typeface="Times New Roman" pitchFamily="18" charset="0"/>
              </a:rPr>
              <a:t>Pred jeho pohľadom utiekla zem i nebo a už pre ne nebolo miesta. 12 Videl som mŕtvych, veľkých i malých; stáli pred trónom a otvorili sa knihy. Otvorila sa aj iná kniha, kniha života. A mŕtvi boli súdení z toho; čo bolo zapísané v knihách podľa ich skutkov. 13 More vydalo mŕtvych, čo boli v ňom, aj smrť aj podsvetie vydali mŕtvych, čo boli v nich, a každý bol súdený podľa svojich skutkov. </a:t>
            </a:r>
            <a:r>
              <a:rPr lang="sk-SK" sz="1600" b="1" dirty="0" smtClean="0">
                <a:latin typeface="Times New Roman" pitchFamily="18" charset="0"/>
                <a:cs typeface="Times New Roman" pitchFamily="18" charset="0"/>
              </a:rPr>
              <a:t>“14</a:t>
            </a:r>
            <a:r>
              <a:rPr lang="sk-SK" sz="1600" b="1" dirty="0">
                <a:latin typeface="Times New Roman" pitchFamily="18" charset="0"/>
                <a:cs typeface="Times New Roman" pitchFamily="18" charset="0"/>
              </a:rPr>
              <a:t> Potom boli smrť a podsvetie zvrhnuté do ohnivého jazera. Toto je druhá smrť: ohnivé jazero. 15 A koho nenašli zapísaného v knihe života, bol zvrhnutý do ohnivého jazera</a:t>
            </a:r>
            <a:r>
              <a:rPr lang="sk-SK" sz="1600" b="1" dirty="0" smtClean="0">
                <a:latin typeface="Times New Roman" pitchFamily="18" charset="0"/>
                <a:cs typeface="Times New Roman" pitchFamily="18" charset="0"/>
              </a:rPr>
              <a:t>."</a:t>
            </a:r>
            <a:endParaRPr lang="sk-SK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data:image/jpeg;base64,/9j/4AAQSkZJRgABAQAAAQABAAD/2wCEAAkGBhQSERQUExQWFRUWGBwZGRgYGSAbIBobHRkeHBwfIB0ZHiYfHBwkHCAaHy8gIycpLCwtHB8xNTAqNSYrLCkBCQoKDgwOGg8PGiwlHyQvLywvLCkqLCwyMC8sLCwsKiosLCwsLCwsLCwsLCwsLCwsLCwsLCwsLCksLCwsLCwsLP/AABEIAL8BCAMBIgACEQEDEQH/xAAcAAACAgMBAQAAAAAAAAAAAAAFBgMEAQIHAAj/xAA/EAACAQIEBAQEAwcCBQUBAAABAhEDIQAEEjEFIkFRBhNhcTKBkaFCscEUI1Ji0eHwB3IVM5Ki8RYkQ4Ky0v/EABoBAAMBAQEBAAAAAAAAAAAAAAIDBAUBAAb/xAAwEQACAgEEAQMDAgYCAwAAAAABAgADEQQSITFBEyJRYXGBI5EFFDLB0fCh4SSx8f/aAAwDAQACEQMRAD8AT8rXWBqCRIF2Ue/TBjgPBUqhydJhoEEMPtYWwPTwo1SmKisACJIP6RglVRcnlyqkFm69SSIkdoGFX3Z9qnmZdaA8nqV6/C6QBlV1X2A726/5GIqnBWFOUCnULjTv/wDYYqUcgatF3FzE9Lxv+ZxNwvif7krMNT5luRIBmPncX74Qd4855jAFMzluDo6GsujQp01EcSQSQAQRuDItiKrlqYqeXTRXfrtpW03t+uMpW1a9CsBUOqAZuZUe7STgrwvJtT1I6hTHK4tqHYmPi998FqCKxuDZPx/mGgLNjGIJzWUQAgKhdSPwjYgQR3W8Ri9muFiFXkpkIHcFBqvvpBkcogzvzDFHiechk8u9RlAY7gE3EdyNu22PZlK7NQLgkkkGZgiFEQB2G2OBTtUmd6JBknCsktUMCqr/AAghSx6klo9tsWk4UjEhAgKGGLKDeJtAxnIUKlIt5y6fJFhtq1Tf1kAYn4ZVTQNNRC7Szdbm+0jEV1jAkgx6J1mRp4fF9IoswvBEH6EHGaPA1eLUpmCCAI7dLT0xZpItar5FU+UbaKqjbsZN1GAfF83XFQJSaWrKpOm2oiwI+s+xx1EsftsfWOBQAnGZZo5em76Eph4JHKg6G9zFvXFunwISZVB6FVP5YPcE4UtKiqrv+Kd9X4p9JxaXLBhIt1tfcSL+2IrdUwPsPA4nRSG5MArwAfhCj/6gYlHASdICF6jtpVFsWtJubARczsBgssjGmaqtS0V6bMDSa+mJ0kQ2+xj9cKr1Ds4DHiGdOmIIymTCZg5fMUFpuTAJCtzdBdevTvgnU8NIJlafTamv9MCvEXG1erSqU1/EXMnURzauux7DDOc2jgMjAhhII7f22w3UvYpDITiFUiHIIyYGbw0o/Cv/AEKf0xh/DdMksKdP/pgfbBxE9ROJqqW+Y/viH+ct8tHeimMYizl/DSVDp0eWxP8ACsfKRinS4UrHSKSRzC1yXWSAoO0xvcYm4txl1dqa1HV1OrUq8ukAFQYk3NjbrgFw3iz0prpUGuk4Oio3xTbZhJm4sbY+gqqdl3hu8cff/MziQPaR+ZZqcNCtpNMB5II0Awe14JPqSMEMnl0YmmwJYA6hMjSBc8pIHaMTUPENBqxGksI8x3gtDHpAGw2na2K+czPlv5yVRpYyyaIYIjBWkN7iPXA6hCXFQyDj69/E7SeCzQRmc9RFN3WiphgLqLCTHTcgFpwUGRp3UIhI0zyKeZ/hUWme56YqrnKGaqOpRaNJiYIJvtpBid77bTivWZFCmm6+cCQWZgumNQknqdOmIv2E4cKS2VJKkc8wWOMHsGXW4UrZg0kFIMtPUw0AiS0QTuIxmpwCmYAenq/2gE7z36g4tcGy9PLIGIYPUktVeRYAMLHYEkwDcx6jEeeKvQNfLXZamoQpEkHmkddzjPa1t+Axx1n6yn0hjOJWqcDprdlQrIBIEQSLXHt98b1/DKKJKqJsLbnt64r0eIiuKqqsEqtSGMAWIeSduhxtQzZrZumEMqisTYwpNrzuYgfXDGW1eS3WcwF2t4kw8MKBZV9bT+eBnHuEeUilAss0RAEWJ36bd8ObUHC6idgftc4F52h5wdA2moCNBvYmV6e5xLTqnLDJ4jDpwQQo5iZnsm1MGNDR8QAWxk9QdrffHsEc7wCqiamKgKpUw0lpJ9PU4zjYS5SODIfTI7EbOG0pyyLOmVUT6EAnbCtxnNmpUF5VZC/I73weohjQVJ0koxUzHw0wTPzkD54A0eEOZmVEIwPQq0QZ673GCrADFzJDnGBCvh8A0w3OfKZ+VaerUGQKBPpLGBhSoNoa94PMO4m4+mHHg2VplHpKMwagRS6AlRqJA5COpIW5i04AV+Cs1UeVTfSxblgkgLvPyv8AI4PIBnV3Rj4FAF9MEFlnoLgb7SIB/vj1WhBY+ax1GQpPKZuLdI2t2wO4PlijRU1KApddQsVBGoH2mYwapZVjVp6Zhlbqd53jvBOMx6zvODLlcBeYLyOXgsVFMs2oEMJ2/CG2vHT54s8Cyr1QwL6VmFaSShF4g7qO+++Jq+WNPMdbw+kKBGoQ1u8736YC8Tz7L5tNU0eaVJEzBnf0Jtb1xXShsYo33z8YirGHDL+33mmUq1szUZKlQssaQRfVB9ItpmPcYNMtBB5ZZeUbRMetuuPcI4N5NDS12nmvaZ5gCOlgPke+J0y9OAnlpp7QPn64g1F6PYe8D44lKoV67i/mOO66jKgMaChJBMKRF4mfQYI8IXL0T51QhGFOFBk32MA31TE4PZXLqvLTUL6AQB2ws8EptUaiWNqdV2eSImWvfrtglvW5CgGFH7mEKijbs5MYOCZ41BVcjSGcEekqP6Yu5/P01QCo3lbDzQNQH8OpT+EbSNhjGb2G3t/42wK4zQ82myHqP/H3xEhWy7djAPiUqpVcE8/MoHxKyWZBUNwSrWMGxHvipnePvWRkjQrWI3J6xPvhZlkPW1oPfE9LiMMsi0jVG8dd/TGp6AHQmtTdpawTch3Dx2J0DIVJyAby0YhGiR1B0gki+u4gYVMnnquXaF6fFTaYMdx0PrjufCctRqJTKU1hFWDpiIgqRO9ovjn/APrLSVKiVEgEi+1z6jHhXj8yanVVIWFqe0/HYlHIeMKBEVJpN/MJH/UOnvGD1LPq6AoysDFwZn6bHHJv+IsREL9D/XBvgGYy4ZVqZeozkjnSuUj1Cqn5nElmiQ5PUbZWjLvpJI+ox/zmNec8Oh6/mo7Ixs/qoiP9twL4hz3g+m9QuoAadRU/CW3uNxPpgrWzKshCawWEAlpjmmZgGcWFy2hAJJ9TucRPfZWAA/QxM/0UJziKOb8PVKTU62XAlImmGmLQYNtSnqMFMjnPOAXMZbyy2zMJDE9pFvYm+Chq+/yGNMzlEqrpddSyDB7jbAtqzYALfHkd/wC/ec9DaSV/aUMplPKqHQTefgWAsk3A7AWjpGK2S8LJTrVHP7zoCzazMyWPS5m0WwXymW8vlWY3Emd5m5xMWaGgLbee8Tvtj38xYxKqe4TIoA46lCiSxrKSGCsI1CTBAa42gHY4CcQ8O19VT9mqimlS7IZA1dSCAYk+2LPFOLLTenVXcDTVWQCwN7rNo6H3tiwX/wDkqBtJuBJOkHaQuKkrsqG/oHweeZOWDHb3FjMeFGUKGYMzETETPsx5vmRi9l8stIlmNRGCkqoYjWZ20yREnv1wfzxVULmAEBZfUkQP89cVODZpa1KRJ0wGJEX0gne+98G2rdq8t15nBQASAZCmcrLlj5igxBVwZBDCCD2KzgLk85ULK7MAszq2kTci+DPEakAqQdLLv02g/wBYwA4ikIyw0/F6Rbf5HHqNrDoczUp0liLvLcEQ/wCIB+5PzP2MY9ijWz2rKhSCSKfxesT+WMYbpgVUj6zJ1CHf1CHDkd8sraTMIs8pJUNqJEm1z9sb501WpTrcharJqEAQ9zAAsN9u+DHh0U/2QLpkug57ArygW3xYy3DqfkLSBZ1k1AZBJtB2HztfGsU8zLSxOj3BvD6DK2YqEt5Y0HTJ3Vx1G40jbFPM51kzT0aLHQjhlMhQwa7KS3qdMzFhhvyuWDct2EHcjr0tA72wEHDE8zVVNR2BhSxsIcECAkb9DOFsnWZ4W/TiCM/lqtLUrSQhV41z+7ZwGX2JG3zwbzqOy5hKc61zApIwvCVApNgJtfFhsnRdgKgNxpmSJUNqmdEkA/inBlKS02qOgYlqupiTENpKwLdpw1K1GROM+4RNQg0qeqWKrVpgx8QSrpUntaN8D+GeG6iVDWrsDBlVBnm6E26dvQdsN3GQRBVDz62NwZJIJMQOuKtWpcdgJxn625qfah77+ZVo0VmJ+JRrgBQvX9cKuY8Q1WrmnlkUkGBIkkjeLgAe+GXPoSZG39MLXhxkynFKRrgGnULQTcAVJEkehj74l/h6Vu53jP0lV+RD3Bs9UdilamadVbkdDBvHsYn3GKniPgusL5SEuW1ELAO9z7wcG/HmvK56hVJBpOzIx2gsqg2nawM++LVRd9v89cL1IOmuDgcHxG1EOpEHZJagQLURwf5ypMdLruPe++MVaRjqPni063Hp6Y1qi25xOj5bdjEcFxOfcaybJWcRIbnG2x/uDgc2X9R7b4ZvFqqGQgnXEEdIvHrMk4EUmIgm/wDnpjZSw7QZs06JNTWA+fvOl/6ceMKFHKrTq1lLqebXaEiwHeML3+oniDL5oAUiS+qdXTT29cLDAHa3y/vJxDm6SjrcdcDncRCP8IRAWJyBI8uoAtf1wz8AyBTnNiR22GAPh/ML5yq66gbAzEGNz9sPVKlB7e+2E6lihxE2a1WpFVQwPMnyrDULH/PngpmGk27YrqgWGLATtNsTViAhMwFBM/5vjCtO5syPbiKniHjeYoPHKgjUAoDzPcz8rYNeH+MftFFapABOoEDaR2nC1x+o1RFIplAqXIGkb7x6mBjXwZxgo3kPARiSpPRhFh0vjSt06vT7ByJK1my3B6MemIJEg2tPS8fffFOlUitUpupKl0YEEdQBG8m42xLxTNmnRdljUFgT1YmBhLz/ABOpXrDUq0WF7yshTNmgk95jE+koNgLHr/E7daqELzmNGeyGXfznRQxKt5TMdRYiZkn4bC3UEYCVOKa6YSkXWyjzTYcoEzadsMWXzIoBiogCozQOb4mkCOnUEdACRihT05d/KkN5lPWWtC8zSTOwCnfrhpc455IPEQ/BAXz3KSn4xRiovwtTLW23Uj7jr0wsvUrZR5krLExPKbbRN7W+mHrIKg1aAukkRp2sP64QvFDFcxVWSwnVFoEgdDh+jsDu1eOJ287FBPcIcT41qKFAIItq7m5xVy+eeo1QNBJUj4ewxXpJpVSb2G+0/pi74cYJmCXKoCrbn2i53OKdiqpwOpbRqzhVc8SVnK5NDO+pT6SCMewNrZjlqiREmB8xj2GV1kDmZWqsLPkGdE8PVwtCmpLHlEaQYuBIMC9gOuL9JBouXN9QPwCZkCBvsBE4p8NpxRUyZ0L/APlcXaGSAqTJ5gCRJMRIHp/gxqM3iYicwtkqOhY6zJMdcAuNcNDVUqwTpbYHqRI97jB/zYgCVJ79bR/hxDUpK6srAwbYUxlGOIIoulYlfLcn4SBF5gxEz1m2DmdrJSTmIE1OrdbnpP37YVPC2TFFqibOlT4j1H4T9hhiyvCFFJyd/P8ArzhZ+hOOqfA7nhnGJQ4pmkOg6knmSzdd4vF7bYDDiS6wDK6rgOsavY3B+uL2faa+5sLdYZnqAn3jA/i9IFQ3LNNgQCQJEQRfbuPUYx9ZtstCnuWaPKqzCYz2YKFWOnQWCk9VJsD6gnCP4qqasy46INI941YYfKXMVUo8wWCxJsWk8sd2AkTtYnAPxlRjOVFH4lQ/9uKtDQtVwVu9p/6jLbN6kjrMLeK/FH7bw7LF0KujFC4MhnRVBHcFkZWv1Vh64YuA8SFbLpUsJEETMMOn645W9N/LIBOmQSJMSAQD9CR88N/AuP0MtwlwGQ5mpVYqpuQqhBf5i2Ha/SG5QDwRPaewKTHB2g3gYir1gqljgf4d48mbTWRpdSA6xa+xHoYOLVOmatQs3wrsP8+uPm9hqYq3YmqrAjIir4jybmKzAAagPWOn5YC67xh08X5RjRlBJ1SfQCZwlGgxGvcen9O3rjaobegM2NFqdic/OJKgxWzLTOLKDSJNsSca4RUy7BagA1AMIINiJ6YYv9Uv196rUQT2J7wkgbMBWAIZSL+wOOgZjlAVthsf8/XCd4HyP71q7WWkCQemoiP/AMz9sOVXRVU6DabSDuO09MQ65veCPE+W059vM8zhV1v8KGSdvT9cEqCqtOEiOYqJgaSSw69vywt+IiRkK4NiFFu3OuKeS4ulNKYq0xUy7U6QbvTqGncqexgSMTLT6tffmcu1IrYIfPma1M/5ubrKQG1KKQkmyi9oN74143wIDLNVexjkWw0iZBMbt1wa4Vl8vTqqyQdbGDMnY4FeMuJgrp6M0D2F2P6YPe3rLXX1MDUswIUnJhvhI/aMplS0mWQtPXQCTf3AwR4nn0pxqEtDabEnoDB6W6WnAzwS8ZCkb/jIEdA7YpZviZ/afMKsVEiP5B8R/L6YkKE2so6BM+o09BsXPnH/AMkOU43FQGHIG9MWgQQDvuOkwbkScSZGgTl8xUZSvmK7RAty2E9wBti3xHOUWKjWIO+kTMbTGKdfjSmkwSmfgMzA/CQTG+H5ZwNq4mYEZbCXbOM/vAnCuOfs7hGM0jfa6E/mvfFLxWwfMMVMhlUi24I+2BdYM7aQSffoAN/bHs1xJizCBcATF4AAH2xsJQos9Qd+YpnLV4Pz/aT8JdipBsoYNB9jHyn7TiznqQDgRDaVn3Kz8hgLlazISwvYiDt2v7YKnOkhpKlTDWUAgxEat49MNZMHIgg5XbNc9T0+/wDa+PYxxUyF07HrsNumMYYgyIm1MHmdTytAmjAYoQAQVNwAqz8oEYI5FIQsxCyZJJ69v7YG01KHSxldK2AAgKIj5nqexxSzOf8AMBaeQEhQCRJ7A9ABuewM7Yax+JmqQojHR4mk8pZz/Ku3zP64zlM0HgzaTY2/sb4SstnsupNq9U9TSbQg9AWaX9/piXLZukpL0WJAuyONNRBPxdqieouMIbMfnjMN+J8symlUDlE8xfMAMAqSLn2OGvh1JWpE6tQLM8g9Z1Rheymb8xShIJWLbwY1AH0O49jgr4apstFy7anJYnYREgAQO0YKp+YdfPMW66TmG9GEn5sf1wBzOXqs7Vn0mmh/5e0qDc9t+h3+knswh89+xP5SMVOJZVQHqVGkKORDCrq6Tfmve/bGYz7NSMeZRQu6ls/MqpxmnUrUWclnWnoUhbAM0Gb7wQvpfCn44b/3qnuifmRhh8PcLd6JcqB5jJuYhEMyLX1GTGFzxjU15+P4Qin3F4++LEKNrP0/Ax38f6YwBhT7/vA2azxIMd4t2vgdGLDDlJ9f64hZY/PGtaSTkxKAAcRp8AVYqVhJ/wCXI+TD9CcO3F2ajQpVV/Bdk6PqEQSNt98c08M5opmqcX1HSR6NbHS+L8YpVENAbuIJ20QbWMSbbY+c1dTHVKQMg9zQSwLSQe5NnK6lVtJdQwUbwelvpiLhnh+kiQ5ABkXtMknffbpgSc2KKMHIq6VARlBDJBtI9BOxIMYNeHaXm1GrsQVsEvMkiSfQxgHoahSW/pB4j69UHAVDz5lFvASFg4raqWq6xf2mdsVOOeEXq5lWuKWkBiTMRuFHQAR6Ycc1Qq1CVQ6R/GRJMgGAs/Ukj5wcCKXGBl3NOq6VCDciGHNa6m4I6ROPUWPacIRn4j7tSeDdzjzBGZyj0MvVVRrplWAt1NgTG9sMWQfzKVN7c6qbXAkbe+AFLiDVj5CIjIXYhybABiJ0kjUZuAAe1sXqPAlpOVUsjm61Ft9VFiO4jC9WgrQJYfdnMRVabXLIPb1M+I8sfKzAI+Kix+awf0wr8HyHn04U2FVNQ7Rb6Ffyw2eJQxylUkjWKTghZ67xN9hP1xzShxCpQDaDHmgqfQdx69MFoQXqIU85kP8AEl3OsM+FketXIU2XVftJIBxni6amr1BenQXy0Pdjufz+uJvDNUZXL5iqbO1JWUe7EL9YP2xRzDN+wquwdi89x1PzNvlh5J9YsOuAP/ZMynADg/iM/wDpxmNeUK/wMwjspv8AnOBfFoXLUmUwS7zHbb9MTf6b1kp5eu9Q6V1C/sh+8kYA53OBgeaYay7WvPthS1/+S5HWZ9bRcBpzk4M3rcXNNZbUTaB8rfKMa5fihcFmXSIYAkyDa++2I8xUSpQhiVKXjuNjB74qZypqGkJpphrLJkEnvN98WrWp8czHJyWYnzIMznZA6QAPliAAloAnGugnl2j7AYI5HIVQhqAR6+kXtiokIIp7CRgys4AtNwL+p6jEf7QIt3xJxXMKXbRZAxA7n1OK9CgXYAdf8OOgcZM5ux1CzcV15YUz+D9WH6TjGKBQKuxJ1WP4YH53x7BVqozBtY2EEzrtcF2EyNRKj/ao/W59zhLcEO9Np8umxEd9RBi3TbBwcRqedSheaSs9GMmAegsSpjcQemKXFKf7/UuzODH/AE7+ow2xSgJMzV5YfWZRhoMG5+AAQNp67dsU6lUGxJBixg8rbb9iOnWcdHyfDKLUKcopbSNTXMStpA3k/wB8K3jjQlMFFCw0QOphYnv+mMdHO4H5ms9Y2/aXvAeSIy9Wsfj1deyWH3w25KoFIS/OGZfQBdvv9sJfBuJOqhQCKY1kgG9QuRIjoq3MzciNpODvAs01SqqkiUo6p/iV1ABA9x98Vo43YEQinYDBfEG0VGuBDRJMbt640/4cHrGpU5gFGgHZf4jGxJ74GeODNGuQQR6X/Gv98I+S8W16I0pUaOgMMB7TiSzTtb7qz9IzTWBVII8zonHfElPKJLGahHKnU+46DHLxmy9VqjHm5mPuf/I+mKuZzbVGZ3JZmMknEavY/TF2j0y6Ycdxt1hs4lir/wAsep/TEFUbY31TAONazbdsaBIMQARL/hmmWzdAAwTUEHtvf5Y6nm6VIJ5dPTOzMQAT3JJF5OEX/TjhuvNCrIileJgkmwMdhvjo3Es5RSfNI1IurSbtG9h98fMfxJy1wVc8DxNPTqAm5ppSo0DZPLkbnSG+8Ri1l6SoCAFteFAT5k7D3wFXxFTqqr0ZUBiCrCAwAEgAGLjb1GNk8TU4KGkyU4gtIESJFhP13vEYzmpubg5/JlIdPGPxGjK5YrBYah2B+/8ANjFZdZGkIxNrqARNokyftgAviqhTOl1e2mCDIZW66RaQIt+uCOQ49l6wR2BDJz3BsykW66hcEf2wH8vYOcHHzOmyscGVM54XpVTI/dsANOgcoAYwQBESSdu04goZHynk1a1QrYalJ33v1vG+F/hHip6dRzWZp0kqtyBe23YEjEmY4pmczXWkKpVDdvLtCbkyL/fc4tau/Hpu3tx2ZE1+nV8qvuPxDviXjaU6TowBqMpVUsx5gRcdLT64SeF8AbM1AXAWjT+P9F/3Ht0GGnN+HdRvygiSxMaRtduhIm+M8JeiGCtWSEEKlIMyKO5IUyx6k3x6mwVVEV5Jmfq7jbZkeOBB2d4G1bSSCoq1ZYDpTQcoH2+uB/jOsBT0pYKAPbthpzfHkcM1MMdPIqwQ02mREibb9AMI/EqRZz5zQJLMBcCBIBO07CBO+Gab1HcFxjHiQEe8D4gfhfGTSWNoJN7hp7qbbdcFU4/RrELVUUhF2UXPpfYYD57y2ZAJHKNVuuIc9wtqaI5IipcD06X2xsslbnPRM0FO7mO7ZKlV+GGCt0gAkbe4vt6YB8W4ZV1SFBjSS1xdbCZMTtPtgDw9n1crFTvYn9MFm4xVUKGcsszGx3m8XwgVPWcK2fvOhgOJnJ5AirpqABiZK9rTefXBPM1C55KqsVBbQoi2xv7YrUOOrJNZNSGwcTqT/wDoe5xaznCtq1N6bG1wdJ2tY998C7Hdl+IYo9T3Icyhwzw/SqZlVeoFpsCZvYjo3bFzjnhlaZY0bRCm9r7zO3fFetTqUa8k+U4gkg3v87zgl/x4lamoCpr3IXa0fhgbY4zPlWB4j/T2rhhA2erJpWmh1CkugHud2a3diYPYDHsD0yrrNoU9e2M4vq4EzmxmdLynEv3OkKV8ut5rMQDEBiqidzJBItAIxS4tUbeoP3taSVjSEDML9h7Ys5/OzlagoiDVJm2y9RPQyBjSrkl8ug7VZZqZQJBJD2i4sL98TtcXB5jFrC8Yjhkq/wD7ZVHxgKFHSSBH3wt+Naa1HVao5EY6tJHxleXeLTE4b8hkv3FIumokhZB+FN9J/mnrilxDg9VzmFQUkL00WHIG9mJIk8q4mCMCpljYMUMvnTTypMAjlAbeFBaSCLAgrF+/rirmePVKSLWQRUNJqaCCIRi0MTtIYggYlHA6op1KZYaKMqzU5KruAdryOY+gOBORoipyvVQgDlVX1ap6CBImDvG+HLWqZYHr/mAXZvaRN/GdfRQpqPx0gCPQBDPyYH6nCEcPfifLudbOKhIogIrRybe0g327jCK64poPti2r2dDia42VbbYxGN1QmwnFGcQZoceWlOJlyjkSFYj2xt+wsN4HvjhdfmczMZTMtRqSrFSOoP6jDdRzL6w5OqoFW7c1yBpF7A6ZvE4UhlQDe9jth68O5hTlwtWTpYPUQ7lEAZYnYlSFxJqMH3COq2ucGbcMy7O+l0LqlVVLoIBmWYK1lBjl+eCj1CFeQKVJ9UKBMPF1jVPSJPa2CWVzH7WwpUl8tAyGmBIVAXJYwd5kHrOJeL8EFIojSwUk8plvinmAteRidii53cj+8eiM2CvYgivwkGoVcKhsJ/mWFgfOd8U69IKEMsACynoQN/n2PywWXLGtWJps0+ZqvceUzSRHW89+m22J8zw5SAwVjUDHkQdNRksexePpiTe2No6j3rQ+4znuZyb0ajTYEAz3Xr9NiMP/AIK4T5eUeppl6hsLAhVPwyf5p+gwL4pwQrWpVKlQtUdpZIkDtG9p6YIZHj9TL0GcoHapUeOaAAsL8IUWLTf3weoJtq2iTJSgtyBxBfGq1Ci0VKBao/4ZimF9QrEsd7nBXw1Tp1UU6UvM01AGkQCJ7zvJwnca441esBU/d06hWSBMLtIm+xPXDZxHgojUEi1iBpkbQSL4k1CBa1UkgmSvpwT7fEp8by6PVqOqjWtmYAOhEWJC/C8dSCLYrVvDFHMORRFRZ/HHJMfwtf6YhzNAUiAn7ktbkJWSdpIxVy/Ea9WU8yoyATE7iYvpE3vbDUD7QUbr5iG053ZBgTNeHXWqEswJIlZvBib7D33xY4xwx6FFqVUyRpNP0BP9jgiOFEaS8lC0G5kEi1gJJJtfGeIZZaazBSTA2Ldd+1oxX6xJXmOoSwtwfEWuF8OeZ2AxPmVUEnc9zgvm85CaliIG5kbdcLebzuoyLAYehew5M4RLvDs5TCOjwA9pPTsY3jGlXWpVZJYWAIm0Wj0jt2xAeGMKC1yV0sxUCeab3jtbBLKZZf2VHqtd3ZaUkcqqBO4mCZGGthRnvxG1oc8TI44POd6omYEC4Ee+LtDiKVDy/SIwuZzLGk8NB2IgzINxialmdIkWOF2UKwyILs+cEwtxJJUk7jGcBK2YLQZPXrj2HUgouMxJXPmPf/ESctTiBc00AJPmNEmegAkTgrwWg1RWLlkalJW1piJgn1O2DPg3w6v7BQZxzgs626MLk+ht8hgu2XdIDxqYku8iNIHKF7CNhhFtYC8Lj6yyklh7jn6SDiNKtWR6VIgxJHT1kd++MLXZKieaSdADNa5+Ec3ZbyfQYy/DmWk7UWZwajiBcweog+w9MZ8O8PK0jUzRbWNhPNpDCNXWbhfrifY+R+/0xHYAgPiXE6VOjVWm4aKjVBpMiBGolj8dzAA7NjXi+UL1cg0qqQw1qR0BYABh13+uCec4Tlsz5quAhQhEYEBRrl4JAj0v/EMbZGgKvlVFGtaa6FUgQACVqNJWDMAC/QxvglGRkHucBKnEUPEJrZhEekG0JIYKCSFVrMWiwkdL39cI9PImqTaW3O36Y6ZkOCvTyuZZdH713AkTAHLDFSALSwA3+WAOY4G5GSVqWkaSZ5ZeTEnRzR+KSdsN9TA7krVMRwYCp+G0iSDsCRi9l+HUlsFuPb+hwYp8PoTUgF0SAG06pa+rTE8sxBPeMaVOCllVhq1wFK8oChr2gAagADiRrC/ZiShBwTB+eytSkswUWwKmLTtK7m5G+2IPE2RKCkmkEqmpj15pN/USuHTjPDqVGghzLebpSUp9WcRzMRe3v1wq8dqMaTsVLVKnMzWgTEAGZjYYOpujG20rUDjzF3hvDvNc+ZyU1Ulm7AfmTsPfDB4Gc1cxVdh+7JViN/hllA9dKx64vcD4QDkBqps71/hAkXBKja1oJv3nAnO50cOejSQA1kcVK8G0/hpg+iyCe5w/f6m5R3Gohq2sep0riNcNTSw1ELcf7ZP2wwUczSKOiiNIKnrYzceh3wiUuKivQpmkZpyKYEw0xABGwP8AnXFvL5utfUTSCkUHJuZC6VJ2Fgwk4kGQTxLS/nxBVXMNRqq8gaH0sptAf4j7GQR2M4a+FqDTrP1dhM3ELDdJtJO2E/xJmCKnlgXsihj8RMCTPQfTBLw4tSnSq5fWdaozD1gwQPSIwghtuTxApfJI7EE8dzNNWBoltZsT6TNpuo6YoFQ4WlSLMzmwgHcNCmbARLE98XeIEKg1XYFlLe/Nq+Qj74h8JZZzVzAQAxReCO7DSCDtcEgYpUYTMSCfUmeEeEizaswy1AGIpim8qGWGYEgaTb8In33w48QdWqLS1FNTHmHYCSI2OFStl6OSZFpuVKIWqAsYYlYHLJ0tfcWgemCmX4vRzDeYr6mpS4A3IAmPSTv6Yl1GXYHxKEx/T5g3xPmNbGmTqMkGwW4MhrTJEb+sYi8E06YaqwXS5sAeUadOogT1PfsMDczUF3qvVXzEGkAAagZLcxnc9QCcFjw5qyCrWIy6AL5SDfaF1v0FhaJE4aVC1bSe4A5bOJtmK+ukQKcE1QFEjdbg/wCdJwt8fzrOQLcpJaNpJIET06D54J1+IHzJqkEDUbcoJ09O1oAmJwrZjOySFtLEz9rfLDdLUQepRbWtFeWPuMrkGADvMgd+/wCmPZXImoU1HSrOFJ7S0T8sXOHZNqj6QCx+JALliNwB1J7YZuGeGCz0nzKBUebajKkGQCIF7Hr2xa9wrBzMtELyvmOEgVyjBVo1SaSoJ1UoJCVDaPjmT/MRgJnqDJR8qooWpl3FwbFKmw9Ye/sxw05l2ObRFsoYsNV9gN77iJjrgNxVRmK5UFpYx0gAsYNoJv0jCK7CSN3Xf+/iMI9OL+drJVJePLfqoEqT3Hb2xWKkROJM3lDTqFDEqYn++N2QQ0nYSB6n2+eLxjAxFsc8mQEi17Y9jAAgffHsFxFTtGa8S1VFM0CUpxAVl1DStix7XkADBjJZurmgGVkEuo0lIixuZvNo7XxVymRejldegmcsFA7yJn7m2LeQoeVRV2u7NHT8Nvf0+eM2x7Bjf1/aV1IvPzLmRzpy1R0LK2p2YjYja+/aDGB2c4sjZlFqHy1YEVDNnvIHsWEDGnGMzTosGeWqKumNiXgxcbKAQZ7DADjHB62aqTUrU0nRqUArELss2LRO8XwkWHG0ngGOb6CG+B+SjrSPw1QxIMGW0nUrKZkRsb7euIuKZ/8AZ6NVFYAJCgUhpZi0TqBHQEARt88Ds3kSMyfIRyPLYr0LKIO+/Q7b4s8EQPlqvmqoqPUBJeWIVY0qSbE2P23x6uzC8zjrlgBKudqinkhRdz5tXQ9SnogqYlhqiw0gAAddWK78QqVny1PLGavl6KismnyrgSWG59OsYveI8ojHL1mI1V4RQRIKyJkySevb2xT4ZQbK52mHJ01HALE7hm3iIkMR7AYYrc8iBYm0YBgx80WFRVJ8vUQHIA1EGDpUQFWR1+2N24+adP8AeAkbKR39ew9cNviLgFDLUqkVBSpMBqN2e5uq6jHMfQ45lxN1JI0NTVQopowJhehY9STLE+uDsq3NlgB9pK4AGAeY6ZTjS53JVqYUB1sTY8oEgzA3gjCNxDjNQU/K0pyWsJNu5xpk+KPRp1AsjVFxI6bERBF7dcR8PrhGQ1VbSWBkse87dseWvaSfEK4EhSZ2PL58ZThdNm5StFY6c2kTbuTOOIZhjVdnmWYkkx1Jx1LxF4xy2ZoaWpuyBZKiV5osJ6/KcK3g/wANebmxNJqeXXmYPeYuBPqcEtmAT1Du/UKqphniNfMIy5XKqUpilSIKLoOogBmZlgmb3JtOMeH83UTzTWNkGljMqxuCRBOpyAFt1g4ZPE3EgKZWkQrDlUCPWdxYRhYyWQavWp0VfSf/AJGW8aQWgARcAbncnEosDnBnbf0zgcn4k/GXpVKNPXPwlQ7Hm1G4HfeAMUznamXOXq1CzM0AkDmhbMpHqpN+4GNq9WlT1rRVmZgYqVW1GxgWUBUluhPzxPxuma1GnB0kavW8CR9euKSyv7ZH6j1kkftA/iv938JJpsQVPcEGCDt8JU/UYdvDOXOR4fTUpprVZd9UCJ2HyWD8zhW4Dw16mYoUnIeglb4Y7NIWd9M3j1w1eIOPLSqVS41kGAN4sPpJxJdZhdgmlpVFjGwdTnXjTMP+0LqVQpEhR1E/Ex/mv8owS8GZYrVDJTfSwMzcQbEA9cVcvnKuYzBZg7Fm/ADAXaAADAjvhvqcVoZZB5lSWUEQDt6dBPTBWsRWK8R60oG9TcMdwd4nyRXK0oCzRY7mxubDvhPzXiWpUiZI1Awb7b4n4/4ifMvCjkBIVd5nvHX1xFX4eaS1GI+FgL7BivN7icNprwv6nckssD2bkOAJU447Fo/CYaPWB9ovjPBeEVMxUVRt/FeF9ziTw9kKdSqq1m5YYn1jp7Wx1illctQoUmpgPVYKybwwN+UC0dO4i+Ctv9IbBPN+uxdjFfwouSy0uak1l1DS4gz0IkwVNjY3xd4kKtVKbK4LVJqJ/Ldgb9LC49sM48KU6qjzqSE9RLECbwJInFfLcMTL1VSnTHlEHUVkkD+EbwCcRsQfce5QilOSOJzZ801WqlR6TOqsKZ7FiLCY3O8euCWdpipmho8tGABBAPzgAQYMjDpm8jl9VMNTEMzFFmwcbsY3On6YVOLZ3L065rQEuVGkW3tIEx7/AJ4P1M42jxEW4JzEHjNJhUctG8W/8Y1z/FDVcMRsoU2FyBA29O+Lmez6Vqz2gHbbp9MEuBeH6YHm1grD+EPc7WMCAbg3ONMOFUFu5NgscCK0dgfXHsMfHsjSSmrJI1gkUz+E6iCZ64zhivuGYHI4xO48SqM9FVWApXmJ2UKAZ/QDF5OEUPLBAMTr1TMyN/ba2F7xPQDLUoyVWpYFZsYOCXAadZOHKtUzUVChPopIH2GH3EMxBHAjKic5iLnanm8QFJgQqMqMCZnSZJ+YEexOG2nwR0ZjpDtUclSYYRqLdfxQBGE7wPwx8zm6lQMJSSxM80mB87G+Oi5fPkIUf8Mdb79Db64gq0y2DLDzDW1gPvBgzenNugUo1SmqiY5blmtsI3xQ4rwtaI0ioT5rqWMWAJ0yB3Mj6WxvnxSqVz5bl6uxEiBq6kxcxMLPqcSZzLvUzIVSskwNQNrBbD0EkepxOy4yp+ZUz9MsHeJ8ui5nK01uEFvaJntjbxNTE5WbcjmYnYAx36b+uK/iLLP+20dILMDYC8iIsPv8sNlDha5uiqtZqcw3UTvj1VbOjAd+Iuxtzj7RE8T8VrpT8xqdGqjEAhpYKTcAKdz67zhezfFEzFSdLaAI0i1/6YYPGNLygddRmaiClOkFAGp5GstueWT+uAb8Bq0E8xmJRNLMisQSpPNcWEfrjzKeBYfdJ7V3kivrzAmdy9INAkQboDqt0vv9TirmEbMOQSFhSVX2AtPSQcM75Ok+VaqDWDO2hFIALkDcRJKA7tscLudyCUApNTzHg6gttJ/p0w1G5we4G8jCnqMnD/DRy6kVn1UygvsKblhMQZtO/W/fDT4fz6f8O1U3UsCRUPbdel4iL4D5nOGuVQ0/LSoNWhlhm23jpAAx7xFldLKqWK6Ru0R/D2A6YRYd3B7jN61jI5/7lPPcTNGqRUuNww9exwweBcp59XVlzyqf3jGx5gR1uxInFjwZwFM35mslDTIVksWkjeTsvSwvBw1cR4jluFUbLGo2G5Y7XJx6rS5wzjA+8Ui5O89Ra4rwmhk9XmKzEklQAQCDYXj4hIPyOAK58TJELTUuxIgCTYL3G2Df/qVuIo9JgAbtSgSdSzZomBHXChWzB0KCYElmkAyEBhY6kuQI/lwA9rkr1K71rasA9xq8O5IUU/aaraRqDEHed9KjuR1wPGbSqtZiJnU5nuTCj3iMbcezIdEZWiIWnIgAlQWJB3N9zgBw+lmGy+YQczM6oh2G94xLjeCSecylT6OAo4xMVslXWlAquaW5CtAX+UjoZ+uN/DXAaWYKFaZFSk4LlhqU36k9TMaY/DjI4DXoqFq6obmvtODNbJnyqKUwxQ8zmmSdTkbNp+EDa+H+rgd/tEoTy5H4hDjmXoUyoSkisTeABE9bYV8/Tp5nStNIBYkSxi1tRB3nSBhv4fwakQ5cipUsIOynoMVc54b0ZilfQKnIwXbVfSf/AB6YnS7Dc+Jx9zkFlwJzWmHytXVUQNvIO19xPtbHVPAlBP2NamrVTDu1IEXpqxup+c/XC54n4bmcqoqee7U9nDHmBJiRb2OC3g/ixZKKtU8zzaL8xP8A8iueRh0hI+nri6xvUr3CdRVrfEZczmGrny6L6QPjfeB2A7nFyhlwihQCB07/ADx7hPDVpUVA2iT6ncn9MAPFvihEpstJuZRLEXgExJ9CcShT5hs/kyPjGXOlnyyirUEyrNtNmIvAMWvvjmvGMw8NIFObERB3Jv8A2wU4tUq0h51Kp5bFA3Kex5ge4npgRnvFNSsk1lpvBiYIPzj9IxVp1yAwkrEjPHcFcq04gEk7jef6YIcPou6LvpMWETIe/vI67ziuvGKKi2XQnqTJ/PF7KZ2rp/doqCCeUgf3xZYDjqIS4oc4lPxQH1oGGkBYAnuSx/7ifoMZwN4hmHZyXMnGcU15C4gBj3PoTjjRVpsP41n5rH54xlc/UOWzDOeVS2n9R8pwD4tx6jXRIqHVMBaZvq5gtzYMOom3TGlDNMnDtJpsQ2ldJZQz6Z8xiRa5IxzUXLnAMNOCSZB/pHDHMkydQW/Td/vhtyGRBrZgvLKIInoBP16YD/6W1B+yvCkKKsIWA1FItOn11Yv5fiXl5mG7lTf+W35DHFAWoZMYuODBlMU/Md6a6gj0yW7DmB+0Yzm+JmnxCkWI0CI6QGO/rvt64oZribnOLRSFpVcuQ4NpZZgiRsGEGehOKvHq7DLJXpudQRFIEGzToJaNrGTtjOCBeBGM5KmP3CMu2uu8CQ5CsRdgOx3HbA3ini1aDkGlUMn4VESZmZiNo3wd4QzLl5f4ggL/AO4qGb/uJwAzGWWqrhhLCGubGV0xIv8ATsMam0pXxAYk9QVxPjXD+IKV80U6rWIcRJG1xYEGRON/D/hjSrLmG8wugikzBoUE31L8QYe9sKmVajQeUys1Q4+Kq7AG9yCoHrecbDi2ZzOZ05aatUCSxIVUE3uTYT9e2M6yzeeuZxLtjDjJPxD3jjwx5qrUpqA9JbCOlunpGFfL1tBE+UjaZ8yJM+gOxievTHReE08wFAzdSg5i3lgyD6k2PyAxzn/UTKLSK6W3cFl6Ad/qdsJIJIBjb6wfeB9xLGX4tlw4dNVWtuGbpaJVR3iL3xJW4iuoEgmZJYzY7iNM7dj3wsZxzTqwg2KkGJ+OLesGPthgrqlatTozKUjNRpHM1iR09icdK4IPiQc5+ku5XOVMuUzQ/ds7AAH8VMTYjeOuC/EuL0M6rDM0WDKBphjEzJhpBBmPS+E/jviMVapiCqfCPQfO2DXAc7lzTD1amXDbslXWpUzYgrJYEQY6+mPO1i429QlZi+B1DH7DVqgJlHRMueVhS5QCN1eoRrabXm97WuEyPhWq2YZTyT8KC2lQP4iCR3JF8M3/AKsyC6EqZnWLQEGhF7QFv9T74ZaHEsuwDpVDmLSQbfIY42T2cS9EQ4yYEpeAVqBFqs2hRyBCRPeSwn8sZ41wVadNaVNhSQbdzF/i36Yh8Rf6irlxYgt/CLntYd56YWvH/igplqNGpHntFRgpvTBuFJHWDfACtWXCD8xxtCZJlXivGEp1DSRidVo7z9vng5wunRpURXmVFiw3Z+oEb37YQeAUqOYqgVFquYsqOQSfVn6e0YcBkVaqoYhKdGdCpsirvubt/N3OE3VopC5k1ZLHcfwJfzfiXJ5IaDTqBnIqHUTJYix3nbpbCPx7xpVr5kGjIUMoRf4mm3rJOLXH+GivWpuzhfNuXeYX0MXECMDqnFqeXLLlaQZwY/aKt290XamPqfXFVSqw3YyZ22xm46GY1eJvGxpvRpOFNQKTWCnUASsBL2Jm59sJWW4glPOU6qDQqspMWiDf7YCVKjO03J69frieitjPSAR88UrUFHHnuLe1nIM7jwjjYetVoFtuYD+Km45WXvex9xhE8Y5fL0M23mFw1VShgcujo7RefhsO2B/AeNU6flVHcCtlpXQxIFWiR8IaLMuwn0wf8a5Onn8kmYoNqamCRa5XqCN5HXscTBPTcZ66jHbIMUMlxdKj1KeYrAIeZXgwGEdANmG4xUzWTUkupJpbAm2qOoG8e4wFBg3mN8T5jPVKgWb20ggRYe2NA07TlYn1WI2iWKlWlpUaRc74JVMyAIIUBRym8GBHbeOvpirlM9QpKIp6nsSWvHtON+IeKHqWUBRgCCxGBA3FM4HcD1RfecexozEmTj2KhwIrEYxnWWwMAn+EAddsHeK5+o1HLIKgJKszXMrqYxt6WjFGhkgwlUWQbTf33nG1ejWgDkAFvlM/LGcayTwIgOY0/wCnnFFoeZSLgB4ZdRjm1QR+Zn0xP4xzzU4r0hqL6HUjaaZgz6EqD7ThSbLMB8Khu5/3dI2xYalWbSLlRMajO+4i2C3PjaRxGpbxgwz4szDvVVtQVtLwDbldtUH/AKo+uL/hbIitVp8pXL06Wh0ZtQc6iygE3MGDfbbrhbfL5gTFzYaix2iNMTt7Ym4fms1QqchCyZIFxbrzE3GAQNu3MOJ71DuJPRnWuN59R+7BgkS3sd/tJ+WFHO8fp0qlUO6qA1NbtBsFJMdgRhbzvEMy1UulJNRUKC7arg/Fc7mO0YF5qhUZi1QanJ5trk9P1nFFlzHkCOa0AcSzxuvRruWpisdxrBGkntpYS1uoxjh1E0iXofuyOQsADIETPQgnpiChQaSukhuwIFutx+WJQzKvKSAhKw0tuZ6kDc4gsFjdCTb2JyIWzGfFZorrEASaJemw78qkg/PAjM8HXW4VGYK5HOTdbwZ6n5Ym16hd2E2sI29nxJ+0NcJLKLAkj9cJC29ARj2Mww0oCmqVGYKXqLpVVjYxIJn8I3n0x48MNKnLGHq2CzeCZLXuWb5YuDNzqGkmoxXmJFmBgEY3qOdTO/O5Gkk2j/bBthmbAMYM5nKgmCV4HpXURpJIPQ8o3B99sG8rw1ABuG6AmJBufQQIxFma2pVEMDb8Ugi0AiSLETYYnyvFPLLKFC6jYLBg2/iBPTCLBcRyDBVQW5MILwZWZQAoJTUSefp1g2v3264l/wCB5ZXmq4pWH/KOiYFzY3mQZ9sQ5nilRU5eTVdtmJMXudp7YX81WV7VCxGwm9t9p9sKFVufdmaKWVovAyYUyVbK0g+Yy4SrmFZlQuSxQbahO5M2PSMQNwhahL1ZqMxm5Ak9fX6nEWUenTA0W+XT5WxI3EtA/eREkgr7nf09MOb1GXCg4EHKMcGEaKJRUsoAJGldMdfiM+1vngZn+Oqi6YCgkagdzFwPaYMb4rVM8HkJW0giI0SPfbA/LpQpMpUlnmCxExIi2rb6WxyqjPLZzD3YHAkvEuLNpXkERKlxpNzEi/f06YVyATPxfp7YO5nMIxElrbb7YFvl01coJm/b9cX0gKMARFoJlEqTBCwFEMR1km5vjdq6xaQbb4sU8u5B0pymBuPfvjP7EVswv6mfyxUT8xaNtOTIMswJvMenU/PBTh/iSrlioB/dq5cUzENIggkc0ER16bYqCn9sZdCdlAws4b7RpPPEm4/xHL1yDRyq0GmWOotM9rCB74DKIO2x+WLL8OcXkDGy5Jo798NBAGAZwymbTbfGgQxti82RJm33xuMibY7vEFgTBirftj2LLUO2PYcpGIvM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030" name="Picture 6" descr="http://www.artmama.sk/files_am/images/adventny%20fialovy%2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394492"/>
            <a:ext cx="2880320" cy="2161936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1Right"/>
            <a:lightRig rig="threePt" dir="t"/>
          </a:scene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domestic-church.com/CONTENT.DCC/19991201.GRAPHICS/advent_wrea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69160"/>
            <a:ext cx="1739974" cy="1680205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</p:pic>
      <p:pic>
        <p:nvPicPr>
          <p:cNvPr id="1030" name="Picture 6" descr="http://sestrysvkriza.sk/wp-content/obrazky/hviezda-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071414"/>
            <a:ext cx="1812972" cy="4786586"/>
          </a:xfrm>
          <a:prstGeom prst="rect">
            <a:avLst/>
          </a:prstGeom>
          <a:noFill/>
        </p:spPr>
      </p:pic>
      <p:sp>
        <p:nvSpPr>
          <p:cNvPr id="2" name="Obdĺžnik 1"/>
          <p:cNvSpPr/>
          <p:nvPr/>
        </p:nvSpPr>
        <p:spPr>
          <a:xfrm rot="879026">
            <a:off x="298770" y="887445"/>
            <a:ext cx="5593134" cy="523220"/>
          </a:xfrm>
          <a:prstGeom prst="rect">
            <a:avLst/>
          </a:prstGeom>
        </p:spPr>
        <p:txBody>
          <a:bodyPr wrap="none">
            <a:prstTxWarp prst="textArchDown">
              <a:avLst/>
            </a:prstTxWarp>
            <a:spAutoFit/>
          </a:bodyPr>
          <a:lstStyle/>
          <a:p>
            <a:r>
              <a:rPr lang="pl-PL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Na stretnutie s Kristom pri jasliach</a:t>
            </a:r>
            <a:endParaRPr lang="en-GB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AutoShape 2" descr="data:image/jpeg;base64,/9j/4AAQSkZJRgABAQAAAQABAAD/2wCEAAkGBhQSERUUExQWFBQWFxgaGRcYGBoaHRgaGhcXHBocGh0YHCYeFxojHBcUHy8gIycpLCwsFx4xNTAqNSYrLCkBCQoKDgwOGg8PGiwkHx8sLCksKSwpKSwsKiksLCwsLCwpKSwsKSwsLCksLCksLCwsLCwsKSksKSwsLCwsLCwpLP/AABEIAMYA/gMBIgACEQEDEQH/xAAcAAACAgMBAQAAAAAAAAAAAAAEBQMGAAIHAQj/xABDEAABAgQEAwUGBQMCAwkBAAABAhEAAwQhBRIxQVFhcQYTIoGRMqGxwdHwBxRCUuEjYvFykqKywhUkM0NTc4KD4iX/xAAaAQACAwEBAAAAAAAAAAAAAAACAwEEBQAG/8QAKxEAAgIBBAEDBAEFAQAAAAAAAAECEQMEEiExQRNRYRQiMnEFgZGh8PFC/9oADAMBAAIRAxEAPwCn9IjIBPGMB12iWXTHXT4/xDuyeEjxJc6E6QXLlvrE9NRZmSiz7nz1MFzKIIYPmVxP02hqRXlKzykpwNf89YOTPI6QF3lowTYkCxzIrLQWiZYeUV0z4Mpa20HGRDQzmcREed48TOtA61ubacePSCbIJlBxAUxN+MEmdsNT9/SPCizQD5JAly3gcuIKmpYxCsP1gTjZKwsc4Gnyyk39Y0W48ucSS6jMGVrEWSQia33rEM6N58op6RD3kQSaP0giYfCOggWZE8xXhTy+kcSgTNcvr/iIpq/D6ev38I8mK1hzh2GAAKIcm4f7tC5zURmPE8j4F6ZSjokn3RuaRepAHyEWASbRBNlwn1mWfpEhJNT4SdRyvCdZA9OEWKfSjVhCeup7vBLLYuWCuhctfwEazFsIjUpjeIlLeGWIaJM8QzpkRlUaqXHNk0eTVvAq0XiaYreB1qgWw0i/4ZTGafCHvrsOZ4mGVZIEsADzUfP3Q0TlRYWtpC3E6jMkbMfl8NYftSQqUm+WeYbMzKsSxB8rRLiSmLfekAYarKXHPjw2++ESYhUOQeV9om+BZ4Jhj3vW1gcTfONJqn4/fz++gnBomv0+JjdEyBZa42737ESSMZc59Tbh9eMGfmWtudoRpnMYKpqoRKZNB65bX3iVExxziOXPBiGaGuIZ+gSdaX6wJOQRE6Zr9Y8Mx9YhqzgJV+sBTQxg2dL3ECTC8LaCRkupzWV5QPVSyOkRzLRvKq3GUwNhECZtmg0JdA6D4QBUy2uNIY08xpaTyHwiCULapLHWLHg1UJiUj9QABHltCFeEzXKgh3L7PeA0TlS1bpI8iOkV5pZOmWsTlidtHQDKiCbTQio+12gmB/7k/MfSG6K1EwAoUFdDceWsUZRnHs0IZYz6Bp0mFNaHtodoYV1aUe1dJ34dYSV9SBZ3Ta+4fR/rEwk2FOqElWGU3396wIVavBU6aFBT6ghjudX+AgSaiw5xdi3Rl5KsiWqIVzIx2iNRgwKMK4je8eR48CSkdLNeFF3+/nGk+ZmTbY3DakQmM4gDzgyln+ElW7ecWbK75D6aZqTvp0+/hEVdMBHKIZVQyiXd7cv5/mNKolx9iOBMTNPq9z8o2EwWiVEoZX3gFRvHHBqJsbd5AaFxuVRBwRnjbvW/zAiZsbZ44JDORVt0hhLqAR1iuCa0EU9UYJSo5qxtNBTcaRtLnv1jykm5mHGGEvspPXdEtTc/D8Yba7IrwAqDwFOlQ+PZSrGsv/jT9YX12ETZf/iIKR98IByjXZKi7pCGfzgV72+EPTRPs/M3gunwkfdopyzRXRdjpZvsrpCyPZN/T3wVQzWYcBvtxPPh6wfP8asiPYHtEb8hC38wEha2sm4+CYU8rkqHQwKDsdyg4FiX3Nvc8aVlIlYZabcTt0I08oWYDhxqvGtZ4twB08oZ4rQqpUhctZmIcAoXf0O0V5Rp8Pksxbatrgr1f2eWm8o5hwOo+sKjOUgtdBHUfzFxpapE0PLLEapOo6xDUqBdKwPMPExztcSBlpIy5gyvHH5uVirMOYB95heuYTZ7cH21h7PwJCwchyqG2xhAKNZKkgeJIcp3Z9uPlFiE4Pop5MeSPDB18j9/SPJaiLG4gmVQqMsLFkkto5sbxFMkgKtccYbFpvgTKLS5Bpyfv76QKsQdMECThEtEIHePExhjUQIRau8D8eZiWXMe7XNn+9oDq1uQLaDkI2zlra6D6w8QMJc2zb8vvWN+8KmB+jcoEkiJVMSCNvvzESC0OJoYcm1hSqZdgYazprovy+ELKXD5k0+BJIG+3rESaXZKi3wjwKtrGBcHHs7NGpSPX6RrLwNRLZk+/wCbQv1I+4z0MnsC5owKaG0js8Af6ijrozN7zDFPZlDsATwYkv05xDzRQyOmm+SsFX22sXLsz+Hk6ey539GVr/eroGZPUxZuyHYCXIPezRnmfpBA8HNv3c9oumWJ3+wKx12LsKwGTThpSADuo3UepN4YtHsaLVANhpEU6FdQxBCgCk6vBy15unxjxUgEQDVjVwc9xmh/LLcOqWr2SL+R5wrWqZNt7KOD3PWOjVeHJUlSSl0nUfMcCI5x2iqVUc3IpJyH2FtZQ6bKG4itKDXSLkMqa5N6hSZUsgM5GkVfGVhMgjiR8vpBE7HZZuVlzCHEsRE1TD2RoPnHY8ckzsuWG3hl6qaApkyJsp0qQkJURexAZxuHseRjZOJpny1IWQlW4Fw40KfoY87O488pDn9IHmLH4QYopWmYtQBLAO3GK7l4fguxx9SXTEtXgZzBSDlVxSR9dOXONFVQ9ioGU6Bf6VfQxOjsulQdCiFftUSx6EB0x6vs4spaYvKjcZion5QdxkuWL2yT4QsqJcyWXR4gPVvmIBnzQtQWnwzAdDv98Ijqaw080oRMJl7BV25W2jJ2KJWHVLD8QR8YbGL7ETafEuD382PEwJQq6kftPEfd4XViAA6VDkOPlq8Tmpl6hKweRhetQUpgkAbklz5wyMadlfI+K7IzNflEEwQamWJhtbgBrAk5BScph6lfDKzh5QGsRrG80xHHAMsc3Xzj2XNYsA0azyxt6xFKF/nDxId3hPntHua7D7+/lEQV5ff36xYOzuE+ILUL/pHzgJ5FBWx+DA8sqQ87OYEVJC5gGZrAgKyjpoTzMO62QtAdJURwLMemUBo3kVgSAnXidh9TBeYKDE6xmSyyk7ZsrBGCpIXSFCdKW+oBY8LOD8RFek1Fw41+/p6w1qULlCahCFrUtJSlKQTqDctoAC8JE4fO8Ce6md5kDoyKzBgQ5DchDYLcrFN7JbWOKWnVNUJaQ5Nhy68ov2B9nkyQCrxL47J6fWKv2AQVVClKBSpKCCCGIJIjoSRDYQrllbNk5pHpDCMSYjnKchMZPmsIcVT0rcwPPVmLbDX6RIDlS5gcJa2+8QwkbDjHHfxG/EBU6YaanURJlllKSf8AxFDXTVA95flFo/FLtn+Vk/l5R/rTRdv0S9CeRVoPMxySjorPv9+kQ3QSi5Fv7F/iTMpmlVIVMk7KN1I6P7SeXpHQe0OGSq+kJlFKwRmQoXGYO3zB6mOHVcqx3Lba/CLV+EeNzJdT3TnupjJINwFkEpPInK3nA9k04sAkYZKmIdi+40YjUHzjxfZuW+/MH4RJi6/yuJ1Er9BmZgOGcBYb/dDdJdvMxQy5MmOVWauHFiyxuuSrT+8p1jIfCdUtZ+Hvi2Kr5X5ZJCwHAKwToW3gPF8NzUZWNUrKn5WB+vlFWl1A1ZKgOL/KGRXqxTfYLl6MnFdeC102OpuQpr2BLHlr6xrV4opQJezaxVa6uCwAEgNqW3iKZiqlAJJsAB6bnjBfT21RH1qjaZrWqClEi9/vrAgqWLG8bGZmOVIcwRTYZmWUE3GrcdYstxiuTOXqZZWvJAojYkng7xtKw6Yr9LdbQ1puzKmdMxuFvvnEhwCYNVqbjCXmgvJZjpcj7RFSUndg3dTa/IQvxGWVEsOkHzcGO8xUBVOELAzJUVDnARnFu7HTwzjHbtE01JGsRtE84l2ULxCYtpmXNUx1MXe+v+Y1lRCsuqGuA4LNq5olSU5lFnOyRxUdh8doe2ISG3ZbA+/WCosjMB56/COiUVEhMqYsDxDOByCbCAKDC5dKtElBKghZzKP6lBIzHkHLNyg9M4flpjakqPkVxk5sjlN/B6DBi2Y1Xk9xJKUU6WF7ANqSdublomn9npiJWdZGdICiBtxY7t0gUK76bSSxd5qVHkmX4y/oPWLzPQJiVINiQfQ2MHixKUXJis2d45KKKfQzicQkNuVegQr+IvatHjnFHOFPX00qY/eZ8uhYpUlYBB0IJKY6NTq1TwMPwJqPJV1Uk52vYDlgd4FciPnBql5Q5hXWJKJqSNCbxMZ3eqYewnU8eUPKpNJWwK1RDKUVqc6QNV1WdQSnQac4PlpyIvEEmTl3bh8doSdqe0aKGnVOXdWiEbrUdB9TsHhhPq0y0KWshKUgqUTwFzHEMexObjFa0sHuk2QDolO61cCfoIFulbDUb4QFSYVVYhNXUFOdS1e0bB/PQAMAOUWii7Crt38wJT+1H1hqisTRS0SkJdIZOrOdS9tTA1Z2jYOqUoDjmHwLRRlllLo04YFHsGxKlkoGSXLSAA7tfq5jbsDhACVTgGC58oo6JWPqYR47iYEtQDgrBCRuxYE8g0X/ALC070NP/wC4/oqGaeLptgatxVRRz78V0d3ihVsuXLV6Ap/6Iyhr80t+Ab790afjJPfEm/bKQPXMr5wr7PKKhl/cQPe0dqYXGwdFkqTR02RgpVSoyXOQZkcXD2466RznG+za5RUZbhJ/SdvnHWpDynGqUliPeCPKEeL48ioKpIfwK8SxLKy4PsIAupRY30A1OkKxWnwMyNSVS/uchMsjYvG0qQpRASkknyjqtDgBW7SzLT0BmK/1qFpY/tT5kxpiuCoppVgylHKNzd35Czw6Wo2rorx0inKkyq0uFop5OdV1EO/BhtAGCyCoFW6yfebmD+089pSUD9TD798TYZT5UONgw++sVPUezc/JpRxJTUY9INdrbJDRFNmkpcCw0eNpxAS6vZ2H7j9I1mVJTLdQufZT8Iq7n4L1JIWTllagga6qPARJMmfpA3aNJSwgF7qUXJiRCbZj5ffnD3wgFy/2IcepQ2bcQhMP8anv4RcmES0EEgi4jR097OTB/kEvVuIylyiSAA5JYev1jrldPlUEidRyUGVOYBKrqM3OkAzCoDwkDMWNhZt2rHZLAu9xCSg3Sg94roi7f7sg84f9rqszqyawbK0oc8jkk+az7o0diujNjLyeUaSTJDl8pd9dr83gigU8qdxSFj/a/wBITYSuYJ6SpWcswdgGHD7vBPZ6rUZk3cKXMJ00zERi5MThJpno4ZVOK2/7RLjVeuTLkVElWVaV5QoAGywQbG14t3ZHtYKoeLwzkNnGygdFD0vwMcgr8eellycp/pzPErYsSA3MtG9Fja6aolzZd2SCocUvcH74RoYINY+TJ1U1Kdo7l2hwRE4JWQy0EFKtwf8AMEyJ6lpTNQHLMscxYxHg+MSquQmZLUFJUPMHcEbEQJKqDJnEaIXr12MG0V7GE6UqZeZ4EjZ7n6QJVVjjJLDJ+MEVct+JiSkoAm6tYiibNcPo28R1iKurrtsPjHuM4umUkhwD8BxjkHbP8QMwMmnJY2Wsb8k8OsCw4ryz38Qu2BqZgpJBdGZlEfrU7MOQPv6RYuzeHoo5OQB1m61bqP0G0UT8PqAGeZq9JYdIO6jYHoLxepi3BaKOefO1GnpcKcdzA8cCZvhI1+OxER4TgoAVMmqVNKR4c5cJ8uPMxtKVKKyJi+7Ib2/C44gmFtR2rlyDMkE5gzhSQ+Yah7+1z0hMFLpFzK4RqytUdHNrJs4oTmCHUeSQWHnyjsPYJhR0yRsD6vFK/B0f0q22yD/z/wAxeuxtOEyiBola29TGn1wYcnuts5J+Lo//AKcw8US/+QD5QL2KQVVEpOvizHonxH/lgj8Ul58UmjgJY/4AfnDP8NKICeVq/aUjz193xhOZpRHaeL3NnQcTmhlHZYQfeAfc0VnsDOAWpZ1mFR9SD8hDfEpzSSDqgK9wJ+QhD2QVkQj/AEn5/SM/fSbL8YWqLrh0zMhSj+4xVu1lVmmy0DQAnzJb5RYsOQDKS9xctxvFOxuc9QvkW9B/mF5JfaO00F6j+CsY8vNPlpHB/WLMaMJlpKiwSLxXJiXrA+gSIdzCZxvaWn3n+IDK+Ir4H448yfyBrOc96uyBZCfveIlJXNLmw2HAQTUeJTmyE+yDYDmYGVXg2R4m1LW8h+rrERbfK/4OpLs1MlKdbwuxXFGsNdgINqKZcz2RlHExGnApaC6znPDaGwcU7m7Aybmqxr+okw+kVMVnV7I95jWqou9JKfaBY8+cO59UkAgM2whVgqnmLHJ/fFyM5O5LwZ+TDCKWOXN9nQuyGICSamezrRTeEcTn+vdiF/em7l1qJK1cyXI6kmFFBVFKAQbs3W+/KwtxhvQybOd43PJ51EikONSk8RYjz2hfOmBAyglIvoSDfW/OGkxmMV/EZrPAZIoZGTXkTVSgZbD/ANVvRIjenXnCjwkj3GA1TfY451N1YAfGNqVWXvbuAnI43cxDfggO7O9q59FMzyT4X8SToocx89RHUMP/ABKo6tLLKpK+Cg48iP4jkQTkl8z84ClIIvC6Jb9j6PT21pJaRmnoJA2Ln0EV3HPxelgFNOgrV+42A8tTHFllQLcWjbvVDW3URFEWx9jfaOfUvmUb6jQfWE2QC52iFc8t7RiFc/XfmYELcxvRYwpMxBQNBlyj9T7esdAoq8JLTEqQsfpUCFDyPxhP+DPZkVNUqesOinAIB3mKfL6AKPVou2Mdifzs6ZU1a1SZSMyJSEnKcoJ8ai2qi5AGzdIr5cSmXcGqlj4fKKJ2zx4JISg5phcEFjlHlu/GKtgWHqmVCEqtnOW+twY6P2f/AAplnPUVCpiJTnu0kssh7FZaz8BBkrsPRCYFSETQtJcLKyWINixd+kdGKgqIy5nllbHnYjsSKFM7x5zNA2ZgAphrfUwd2TlkSFKP6piiOlvnDenmZpB2VlIPIs0AYUsIpEPZgX9S8GxC5OFduJw/7Rql6/1GHklI9zQ27E1mVKVf3OfM3in4pW97Nmr/AHzFLHQqJ+Yiy9jj4D5xW1C+wvaV3Kvg6F2glEIW2i0n1ymEuGoyp4kINh016ae+HWKTf+7DoPew+cLaWnCSpgBmTctrcbnrGZNro0IJpFgRUd3IRxKQIo1ZM/rLP9xiy1lSSX2SyUjiYrWKyyieQeR90DJ2izp4038iioSPzCdnBD/fnDmfV5UgJAIAhHjwKcqxsX+RgXDamy0EuNU9DDfT3wUvYjftybPcZz6gMDM8RV7KBvBMspG1+ADtCZE0KmGYXOyRygn8zMUGS0tPLWIlj8DoW+Qupqso8RCeWp9IA/NBRskq6xLLw9IuXUeJj2YhWiRliI7VwhlNC7Fahk5U+0rYCAZIEoM2dZ14D+YajDgHJNzrEU1AlizXi3DJFLaihlwyct8uPb4CJK80y2kWensIrGEI8QiytHoIHl2a1c20VbEJ2ph/XztYp2LVOw84Gb5OXQIC6kAB9S3Un6CDJckBk7Auo7P9IEp15UqVufCPnE9NLKwzsP1HjyELXJPRFOqM6wBo4AjyqUxYbfX+I3XlBzDRItzMaSJCllwnzMcQbz1uQTtBCadxnmOB+lO5+ggnDcMUtYRKQZ006MH9OXPTnHTOx/4VrTME2sCV2tLNw/8AfsQP26RzaXZyVlH7N/hrVV4C0pEqUf8AzFuAr/SNSOekdAw38B6ZF506ZMPBLIHzPvjpKJJZnbkLRhpxuT6wlysKhVgeAU1DLMuQnIkl1XJJLM5Jcm0GKSkschU2j6e+JZktCePlEa+nqfpAWGQV0wLSULSU5rAuLHaFmHKRLCkqICwWI3PMDcHaGkyjWdEpHrC6dhUzOJjDOHu2x26QPkmrQTTlWQgC6iT0eKh+JuNikoDLQfHMOQHg4OY+j+oh5VzKoOSUsNkpUPqTFCxHs3PxOZMK0qlS5aSJYUCCVcSDx+AETYSjwcoSq8W7sio5T0MVOdIUhRSoEEEgg7EaxYuyNWASklnhOoVwdFnRyrJydGrpz04HJPxT9IDp6rwkDUkX4XH8bxJNn5pQSNQd/LSIKaSQXIa4d+XS0YzTNqNUNqORmnoSdEjN9+6EfbOW00L/AHD4fxFhwqxVMOqrDpFb7W4imYcvA298HBWqIjOsglxCX3kryhf2alpbMoZms3vg6mm+FjC+jkqRPUEixvDYXslAZlSWWM6+B+Kp7AAeQiQFXKIVSQeAMQKmKTu8U3G+i8mn0HLCiLmBF840/OEwPOqHiYwZ3CNKhcIcQrbtwifEa8CwhMSVGNbT4a5Zia/Wf+I9l+wmmy+KCqqvAgCbV5U+JQR1hNW4snRDqPECNzpHm7sIxTEWBDxWlqK1ecTzZSlK8Rvw4fzBdPho2JeFNWEAzkmw2GnOCJZUUhIGUbk8YYHCrWuYgm05GzRFNE9molIB3UdntGCYTYkcgNPQa/CMRTk6AQXKw/8AcTHWSolx7P8Ab2XSyky5NNlUfbXnBUstqSU26aDaLphOOzaiT3hTOlqJ8IUpLKS1laOAeBAMcowulSZ0pDWVMSDzFyR5s3nHZJSwwvGfqsux0uy/p8O5bmDzJ01/aUo/6mHutAlRUzzYhv8A7P8A9Q07xI3eEmOKUQMoAv7RP0jIyTkl2a2KMW6pB9DjsyQR3oKk2AJIJHHQ38+EM6btFLmFRExObVnYs9mB8vMxRqmTMyOqYj/iPyg3D6kKZJZzoWZz/wBJ5g9Ybi1U4r3IzaLHPnr9F7kVSFh8yyOIL+uXSC5dOFB0zD6vFLocRVTTc1yg2UB8uevvgyfIIaaVKRNW61FJNkjRLaFyQm44xp4cqyRtmTn07xySXnosVQVSw6pqQP7wPiGhVVdqpaCyhms7pB0drPCKuqFTwSokhBCVK8g7cLmIpGHlSfEpgGDkX3YE9VRTyat3US7j0MUrmxzM7RUS7TUhv75bj4GF1d+HuHVYzy0hBOi5KsvuDp90B49gzSVEcIq+DYjMp/Eks3oevGBjq5LiQyWhhJXjZNjH4bVtMCqmm9+gfpNlt0dleXpFdGLVssHOhVuKCfeI7h2axqXVSO8ByqFlJfQ/QwPjGDy5hzIZK/3AWP8AqG/XWLUoqUbqyjGcoS2ttHFZnbuYpLMNNi0JplTOmKdKVEk8CY6VX4QhKzmkpSvcMGVzdvfCfGKkJYaHg7kecV1khB/bEtxxTy9yE1HTLA8ZGbdr/wAROqWBd4j/ADURFZJhDuTs1oLakuyQrEeCobmOBiCbMAgGdVwcce4iWZQ7DFVeUkXA2hZXYo9kxpUVLiBZcnMYt48UVyzM1GpnL7IeSBaiYe9nsFmTElYluNHUWHk+pj3D8PQZ0tKg6bkjiw+EW5U5UyyPAhNha3QCBzahJUhWDSNT3SfRUJskIF/EeJv6RDTLAClq12HDhGqqkhwBmTsDqIGNYNk+pjYujEJpAvfWG0iXC1EopLK1YE9SH9bwzpZ0Du8oakjFlQFvfEE2oUBcWhitbwEucASHgt7QOxPoH/Ngb5eoj1eLADY+oiOckK1A8o1FOkfpERaZ1NB2A1eaqlMP169ATHS5eKlrBo5XTlfeI7sHPmGUJ1J0YNxJbzjuOD9lZ1PIABlTZ5N5k1JsNWCQDcaO94ztXpnkkpJmjo9VHFFxkrEv/bJ0tEFbWZkeJVn2i01mBCaJaJmTvT7S0Jy6asOGgvDCn7PyZSfCgE8SASfWKL0c26vgv/XYkk0uSgUeFd+QAVpQ4BUpmHQZbnhDWk/DIJmGYahcw5SEuAMpOh8Ja3BoY09WlapxFkIm5E5WZbIRnDaKTmzQ1p56mtps7gjzixiwRgqZUz6qeSVx4FFdgaxLILqI33+ELa+cuYulUgl5aJgWjctkAtxuSIuZSpvEqx21J6NA/wCXlZxmT4tiR7gdNtIL01G0vIPrSk05LoRUiBMdhqXsNTE6uz0xQYWsbk78+O3pDjEMTRIl5gAbgWPxPlCE9qVzQSCmWl2zEufJ2A98VZwxQ4kyzHJmycxVIcVuEJWgiYtgRs3xMAU/ZSjawzjmp/haFKl94blUzmr5A6ekKqgGUogFuhPygFlxp/iNWDJJVvL9Io5FOnwoRLTyDesIe0fbYSjlkhKy3tE2HprFcqK1cxGRSlFPAl4DNEOEWHrYpdCl/HybuTFlbjVTWVCVlaJSEOA36nZ7EudBrBKOzaZhzKWpTnkINOHBoHl1K5KrXG4On8GKOTPLJK1wX8emUI1FkqeyMhmOZJ2Lv/iFGIdl1y1EIOYAO2hb4RapVSFpChcH7aIUm6gf2ED6QKySXZFNHNqpBBYgg8D96QvmrjqGMSJK5YMwJskMdCOhjnVXRutXdupI/U23ONHDkUirnTa4FbvBEpBjPy7GJ0raLMpexUw4qdyN6GsCZ4fRm6PFzmKdkofIOG5iu9nMPB/qKDkm0WczwjU+QjP1LTlS8Ghptyjb88jTFvwkIcyZgP8AbMGvmPpFLrOyU6VM/qSSAx9m4UQHAccTxaOu1PaoS1MoZlE6bJHBw7nygObjMucslaTlsBxFrs3E78o0J67H1ZjR0WTuuDiMhRJVmd3u+rwZKQpKc22/L7+UdAx/sjKmqE2UoHUqAsVcjwVYB4q/5CcFeyEmwZnTltYbEcjE/UxJWnkLJcwqe7JGp18hxMay5GYkAsOP3cnkIsMrBSSMoCEAFgRxOpe97e4QdSUUmV4h4l6AJDAesInrUuh8dE3RXTgyh7AUslLgZT4Q5BWWdxaw36CJ0dkKghICFrCw4UlKgU8HSpnHTyJi3UdRlSWLZz4tCTs3p5QRKnzLEEi72s3nrCfrZPwO+gj7lc7K4FUU1XKnz5Ku7QXKrNYKA34kekdXpu0suaPCrLrrbyG0ULEa6a7FaiDdnsT/AHD0PlACZ9yUmwAHiJtHT1spVQzF/HQrl8ljxXHKmXPU5UlL+EpFina436xIe08zIXWW5kX5DeKirEV50hyA414GxLblvL4R4Fd5MUXs6snDUxVlKXd/5L608OE0iy0najuGYJVuEnmbsdoYSu2q1gl2UdBcJA4BgXVzL+UVCnw8+0s2Dm3LeN0VQVpYcOUQskukwZ4Md3RZ5XaVV3JXa5JuH1YjX0DNAqe0C1KKc5I/SCd+eXXqfOFPecGy7l7DrwMQmUyngJza8hQxwfgffnVTk3V4ePM6sOO/KAQrKp0jMlPp5lvhC+epmGbKGZgWfn0303iSRUKbuw5ewtodtbnh/iFtt9joxUeh7T1AUApUxhwAv9YjxBKSnMkHqR9YCS0tDjx7ZuJ4Doxf5xBOxEzDqyRtppHIHam7RtMm5Rew5sP8xiaoBuBvC+vqQnxbm2bbTbgAPWBZmJZkgJBJbw8wzabkmGLFYMssYjOvxkBPACK7WY8L3gafJVdKiXdOY/tAuR1Z35mAhQJ8WrlnAD6mw2Zy3pF3HgguyhPVTX4ob9n+1YClIWWSbg89/W0OJk9c1igZUnQ7mKcrBjMbJcJd16BRf4CwG1ucN8Mq5tPkEwju/ZB/b/ERmxQu49+xODJkaua49xzKwrOplkqUOOg+sGT5CJScoEG1kkSkZ0nQf7gdD98Yp+K40SDuSqw4tp74pRjPI/gtborkX43LQkkiyifZHy4QlnTGBcEdYstJhX/mTbrPuhdXDvZqZQ3PpGjiyJPb3XkqZouUXLq+kMezhVMQkJDNZ/nFkTSS0DxeJW8QU8oS0BKbACB5yzGfknvk66LWOLUUmN51Xk0uTqT9NPWCcKlhXiL7+bcTGRkBGKo6bdGk+qCpgYMx6bPpGYfTgFSiBYeu/SMjI58M5dEFdP8AA/7r9ANBAAmJTs5a5Omuw263jIyIQ2PRpNmmWQrXk9tYd/mzkzHcbdWjIyGPhES5FtZPzJ8x6P8AxA2qiP2luW+n8xkZAxXBN0+COlkhaySLAhh/8miKqqGPuHvjIyDXLobY4k0ysrFVgMx5voOkL6enzzdWEZGQtMB8oa10wJLJDIBytxLani8LqeYHUC5CC7cRdh5H3RkZDErXIhtoEqqcrXmdixL8WD3j1VUfYDgN4juRyjyMiVyPvgYTqwJkpS1k6c31JiGjIPiIsdufXYe/pGRkLJr7QfEKgLSQQz6MOBv99OEDEd3/AEw+YtmLtrw3blYdYyMizB8UVnFdm8ynCUkKvy28+MJama6wFXGYqPpp98YyMixjZUzIno6hMtAXkzAjQKycz+kuNNYYUE9E5OYpLOzHaPIyIzRW1y8haebU9vhguLYgqnQJTlQuRyBLgdBEfZvDwr+qsvqw4R5GQOR7cG5dsGPOfa+kN61bAxXMKX/3gnl8xHsZC9N+Eh+b8o/stIXaIZq48jIrJfcWk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7412" name="Picture 4" descr="http://www.magnificat.sk/wp-content/uploads/2011/11/Svatarodi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260648"/>
            <a:ext cx="3265527" cy="2544342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2Left"/>
            <a:lightRig rig="threePt" dir="t"/>
          </a:scene3d>
        </p:spPr>
      </p:pic>
      <p:sp>
        <p:nvSpPr>
          <p:cNvPr id="5" name="Obdĺžnik 4"/>
          <p:cNvSpPr/>
          <p:nvPr/>
        </p:nvSpPr>
        <p:spPr>
          <a:xfrm>
            <a:off x="251520" y="2780928"/>
            <a:ext cx="396044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Boh je len jeden, ktorý prišiel v Osobe Ježiša Krista, aby Duchom Svätým posväcoval spoločenstvo Cirkvi a Matky všetkých národov</a:t>
            </a:r>
          </a:p>
          <a:p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- Advent je radostné očakávanie príchodu Ježiša Krista. Ale o aký príchod ide, keď Ježiš už raz prišiel na túto Zem?</a:t>
            </a:r>
          </a:p>
          <a:p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To, že Ježiš už na tejto Zemi bol, že ho ľudstvo túžobne očakávalo. </a:t>
            </a:r>
          </a:p>
          <a:p>
            <a:endParaRPr lang="sk-SK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k-SK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k-SK" dirty="0" smtClean="0">
                <a:latin typeface="Times New Roman" pitchFamily="18" charset="0"/>
                <a:cs typeface="Times New Roman" pitchFamily="18" charset="0"/>
              </a:rPr>
            </a:b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rn.christ-net.sk/0502/dk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2636912"/>
            <a:ext cx="3333750" cy="3886201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 rot="830671">
            <a:off x="219983" y="956419"/>
            <a:ext cx="6480720" cy="523220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sk-SK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Advent – Historický advent </a:t>
            </a:r>
            <a:endParaRPr lang="en-GB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251520" y="2420888"/>
            <a:ext cx="30963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Pripomína nám čakanie na Ježišovo narodenie, na príchod Mesiáša v Starom zákone. </a:t>
            </a:r>
          </a:p>
          <a:p>
            <a:pPr>
              <a:buFontTx/>
              <a:buChar char="-"/>
            </a:pP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Po páde prvých rodičov Boh prisľúbil Záchrancu – Vykupiteľa. </a:t>
            </a:r>
          </a:p>
          <a:p>
            <a:pPr>
              <a:buFontTx/>
              <a:buChar char="-"/>
            </a:pP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Tento prísľub vo vyvolenom národe neustále oživovali proroci. </a:t>
            </a:r>
          </a:p>
          <a:p>
            <a:pPr>
              <a:buFontTx/>
              <a:buChar char="-"/>
            </a:pP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Ľud očakával Mesiáša, ktorý ich oslobodí z rímskeho otroctva, odstráni  sociálnu nespravodlivosť, ujme sa biednych a nešťastných, privedie národ k Bohu. </a:t>
            </a:r>
          </a:p>
          <a:p>
            <a:pPr>
              <a:buFontTx/>
              <a:buChar char="-"/>
            </a:pP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 Boh tento prísľub vyplnil vo svojom Synovi pred 2 000 rokmi.</a:t>
            </a:r>
            <a:endParaRPr lang="en-GB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://obrazky.prokes.net/vanoce/zvon-a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88640"/>
            <a:ext cx="3668109" cy="3276844"/>
          </a:xfrm>
          <a:prstGeom prst="rect">
            <a:avLst/>
          </a:prstGeom>
          <a:noFill/>
        </p:spPr>
      </p:pic>
      <p:pic>
        <p:nvPicPr>
          <p:cNvPr id="18436" name="Picture 4" descr="http://4.bp.blogspot.com/_3XhYNFMm1ks/SxJzZtaNkDI/AAAAAAAADY4/6-_FonjZ2PU/s1600/P101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365104"/>
            <a:ext cx="2915816" cy="2186862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2Left"/>
            <a:lightRig rig="threePt" dir="t"/>
          </a:scene3d>
        </p:spPr>
      </p:pic>
      <p:pic>
        <p:nvPicPr>
          <p:cNvPr id="18438" name="Picture 6" descr="http://www.jankohrasko.sk/assets/images/Ilustracne%20-%20nove/adventny%20venie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3212976"/>
            <a:ext cx="2684357" cy="2016224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2Left"/>
            <a:lightRig rig="threePt" dir="t"/>
          </a:scene3d>
        </p:spPr>
      </p:pic>
      <p:pic>
        <p:nvPicPr>
          <p:cNvPr id="18440" name="Picture 8" descr="http://obrazky.prokes.net/vanoce/zvon-a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196752"/>
            <a:ext cx="1723872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1Right"/>
            <a:lightRig rig="threePt" dir="t"/>
          </a:scene3d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 rot="21284683">
            <a:off x="333415" y="305589"/>
            <a:ext cx="6696744" cy="523220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sk-SK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Advent – Liturgicky advent </a:t>
            </a:r>
            <a:endParaRPr lang="en-GB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://obrazky.prokes.net/vanoce/zvon-a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0636" y="332656"/>
            <a:ext cx="1800200" cy="4000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2Left"/>
            <a:lightRig rig="threePt" dir="t"/>
          </a:scene3d>
        </p:spPr>
      </p:pic>
      <p:pic>
        <p:nvPicPr>
          <p:cNvPr id="19460" name="Picture 4" descr="http://obrazky.prokes.net/vanoce/zvon-a1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45220">
            <a:off x="86920" y="1897251"/>
            <a:ext cx="1415788" cy="1363993"/>
          </a:xfrm>
          <a:prstGeom prst="rect">
            <a:avLst/>
          </a:prstGeom>
          <a:noFill/>
        </p:spPr>
      </p:pic>
      <p:pic>
        <p:nvPicPr>
          <p:cNvPr id="19462" name="Picture 6" descr="http://obrazky.prokes.net/vanoce/zvon-a1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848393">
            <a:off x="4064594" y="5554036"/>
            <a:ext cx="1239219" cy="1193883"/>
          </a:xfrm>
          <a:prstGeom prst="rect">
            <a:avLst/>
          </a:prstGeom>
          <a:noFill/>
        </p:spPr>
      </p:pic>
      <p:sp>
        <p:nvSpPr>
          <p:cNvPr id="6" name="Obdĺžnik 5"/>
          <p:cNvSpPr/>
          <p:nvPr/>
        </p:nvSpPr>
        <p:spPr>
          <a:xfrm>
            <a:off x="683568" y="2564904"/>
            <a:ext cx="432048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Nám pripomína, že to, čo Boh prisľúbil a vo svojom Synovi vyplnil, si každoročne pripomíname v liturgickom slávení pred Vianocami.</a:t>
            </a:r>
          </a:p>
          <a:p>
            <a:pPr>
              <a:buFontTx/>
              <a:buChar char="-"/>
            </a:pP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Zároveň sa však pripravujeme na príchod Ježiša Krista, ktorý príde znova na túto zem ako Kráľ neba i zeme. </a:t>
            </a:r>
          </a:p>
          <a:p>
            <a:pPr>
              <a:buFontTx/>
              <a:buChar char="-"/>
            </a:pP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Vnímame takto nielen historickú, ale aj eschatologickú úroveň adventu.</a:t>
            </a:r>
            <a:r>
              <a:rPr lang="sk-SK" sz="1600" b="1" i="1" dirty="0" smtClean="0"/>
              <a:t>  </a:t>
            </a:r>
            <a:r>
              <a:rPr lang="sk-SK" sz="1600" b="1" i="1" dirty="0" smtClean="0">
                <a:latin typeface="Times New Roman" pitchFamily="18" charset="0"/>
                <a:cs typeface="Times New Roman" pitchFamily="18" charset="0"/>
              </a:rPr>
              <a:t>Biblický základ slávnosti Krista Kráľa je v Modlitbe Pána – “príď kráľovstvo Tvoje…” Navyše, hlavným dôvodom Ježišovho ukrižovania bol titul “židovský kráľ’. V štvrtom evanjeliu Ježiš priznáva, že je kráľ, ale jeho kráľovstvo nie je z tohto sveta, a že sa na to narodil a na to prišiel na svet, aby vydal svedectvo pravdy.</a:t>
            </a:r>
            <a:endParaRPr lang="en-GB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4" name="AutoShape 8" descr="data:image/jpeg;base64,/9j/4AAQSkZJRgABAQAAAQABAAD/2wCEAAkGBhQSERUUExQVFRUUGBgYGBcXFxgYHBgXGBcXFhUXGBYcHCYfHRolGRYVHy8gIygpLCwsFx4xNTAqNScrLCkBCQoKDgwOGg8PGiwkHyQsLCwsLCwsKSwsLCwsLCwsLCwsLCwsLCksLCwsLCwpLCksLCwsLCwsKSwsLCwsLCwsKf/AABEIALoBDwMBIgACEQEDEQH/xAAbAAACAwEBAQAAAAAAAAAAAAADBAIFBgEHAP/EAD0QAAIBAwIEBAQDBwQCAQUAAAECEQADIRIxBAVBUQYiYXETgZGhMkKxFCNSwdHh8AczYvFyghVDkqKywv/EABkBAAMBAQEAAAAAAAAAAAAAAAACAwEEBf/EACURAAICAgICAQQDAAAAAAAAAAABAhEDIRIxBEFREyIyYRRxsf/aAAwDAQACEQMRAD8Al8I/KovqBrq3ztXWu0FCABO5NEZBEUIgnr9Kl8ON6ABkZxR1uQNqiLRNGRNO4oADduk9KgqU0xBwKELVABUsRNCepgZ3oicJ3NAAbZAM003FARihNYioqlAHxedhUS56imFx3r4253oAXJnoKJ8KjC0ormsTQAD4NffCjpRye1RIrAA6RXDbqeg+tR1Vl0FE7OKkzb1Ae9SWwaYAfw6++EKm1uKjQBH4dd+EKLpkUI2s0ADKkHBqJWaPp9K78KdvpQAo9og13VTD253oZ4c0ALsKloomioXDQBwrSXHctW4IIp1XmpFaAGRaGKAwojKfnXFtGgDiWiaLoPWu22iambk+lAA7ZINTFzEfpUbjUSyAN8UADE9KmlknrRiygYr601AAmtgZJj3qWKHxF1BIYjO4NAtNpIEyp/Cf/wCT/KssBxrlQLVBuNVW0nJiYHQevamuGAYTj2BBj596LAW1GpaqnxBiFGQTPScT1+dK8RxaoJYhR6kUAGL1Cqmz4jtOSNWmOrYB70zwnNbdwsEadMfftRpi2WCtsOpMD3p3g+Eky2UK4K9/Umsp4mvxaUTuw+0mrrlXO/jW1t2AEZTC22cEsPyku0A9sAdK4PLnkj+L0dvjwhJbNF4r5IOHtIySSVz/AOQgyB2zt6Vlm45WUmJBOT2AEnPff61bX+J4lR+/JMwQjbLIAhT1GBkfxVSeI+OQW9JjViEyDkQYMQI9Y9KlDypOXGikvHjwtsZ4a8pxsQAT7tmPkKeFysO/NGAU7Elj7wDA+yirTlnHabeq48sxAyfTH2zXppnnl+5nNAe8AQD160nzDiwLRbUQNpXfPaqkc1uIoGpLqHb+I+nTPvWORppx3qRzWY4Pm5KaCSIJz1gmYz16Yq94C4IwSR0mT9T09q3kAyh6GpaMb1N7UjFB+G3amAgxqBQ9DR/2c1xbRoAVYN1qDWpwaf8A2fE71D4INACL8JGQa6q1Yfs4G8Uu7KOtADHw43/Wpo4A9a+Z5oq21kUAKm3O9fARRri9qX1Kyg6oGSzbaVUwfmTgfOgAvwxvU7VvUc0DheOVsgHSw8oIgmN2PvIgdo6mKZS/5SRiaxOwBvdrgMUSyqxnJr6+Rv1/StAzHOwpMC45HUY+01TXuM+GwCSCuQT39prZ8t5ML/FW0NsQxEtJ264FR/1Y8OLYvq9pdK3FmFAABGD7VzylUqH4aMg/N20jvOWPmk7bbU3yPnZtsVdpDQYBnJiSPTv7VnbzSZEgj/Nq6lskYnrsOgjNbZK9m7bnKk9o79R3mspzfmDX7mRjZV/Qx60ry/imVvxBQdyR9h79tqu+DKKJO5YMCsTKydJU7b+0DY0rk12VjHl0UVxCKjY4hrbalMH9fQ1pON5oLhtgopdMQJEx1n+I9Y6CleYrYdV0hg0eYkwCe4AMAf2pVMHhrpi/OOZC6tqCMyxUT5TtGaFw10iq54DwCSOhNN2zmjJspjdI0nC+ICispQMCI3IIjseg/pVDzHitTTET0FEnFIXjLAGYnpn7VHHjSlaKzm+J8xYBQ0wJ0/58q+sXzMRJEwDsCcE+9R4gAP5SxXoWEH6CagjwJ3n3/Wuw4bNLxXHr8A28hzBjpI2iOn9qo1ubhthtI69gaX/aTMz/ACAEzAFMcPbYtCqXbeAJwOsdo60rHTsa4HilUAaCTILGSJ9BgwK1/JbJYE6SvUST69/SKqOT2Lly4tsBQTC4CyZPU/i/SvQeceF1sOFtzp0qTkkltmMnvE1kXsbjRWpaA3NTDqDvUxy4b70ROGAroEF7nFIMAE/WljdPRcU/ctgZOPX7Cvm4fFACVpHPWJrv/wAf6mmSIqHxfWgBf9gA6zUH4daYa8aETQAD9jeh/slw9TWx+AnUV39nB2xQLZkLnCXEXUZjEwCfnA6VmGuB20ljoDtjBBADMJHXMj616lecqDCyek4+9eb+Lbq/FLlDbuDofzjY/PO9LNUjVshb5speX1aNgARBGdMt/CSGOOg61o+V2rjopYeZhqCj8qH8I+25rCrxym3ZQ/hRizr1JwBJ3/DgdAKvrnjVgrAjN1jKrAAtjyhQd8xp9pO5rFrsDWW+DJ2I98daI3Kl3ZsDevPV52WF7WCWuAaY2Xt5fpHsK5wPN2tWwhdnLsNdttUAAyIaeoABFDnSbRsdtI9S8NWB8UXEGEOZMHbGP61a+JOXWuOVJMhSwZQYM4lT1HyrBco8SCW/+kTmRJUnYBiZAyRnI6VcW7tsHV8fW9wg3BbOAYCKR/ygAERnFeHPyM1tSPTeHGmmmUvMv9MrYJYFwsTCwT6qoMk+kn0rz/mVgI5RASMhZA1ETjYb4r1fn3iP4VgKtwMx6gZUZxuRO2ZxO1eVc4vn4mrYsAeuJzj511+NKcn9z0QzwgoWlsDwtwrBBgj5x605bvEDWWBkjPX5DrSAtMsHTIid+nf7GhXGxP2rtcbOSM6ReXuIRlEkkzJJIzBOQOhgig8RxSTKgADcSSCe5k/baqu1e8wxJyfXamOYMpyImNgDg7RJ+e1TUKZV5bVkXu6mzGxM99v71O2aVtuJWRMb0c3ABgyf860zROM/kcL4pW9ZJWQD/ffFStmVGRkj/PuKbVSSgA2/Wpr7Wa8l6A2/D3ENgW3JC6466QJmN4jNc5Xyh75KoD5YMbtAw0L1MSYHatJw/MzYuLduMcqSBg6hlVBHQSPtVVwvNv32oN5iZBIypGfKwM+nsa36jasIY03sT5pyM2ZMlgpg4iDmB7mrTwreuW76AAlmB8oBJCnMmPT6RSfF8UvxLjNLgsxVJKhSTIYiD7QO1bj/AE74NDaa6fM5cq3tEgfTNRz5nDHb2dGPEnPWi98M8kdePVwmm2V1mWGTGNI3nv8AOrrxvwVxyptXNDj8umdQySfYR96c4Dj0Aa4oLEDKgrPbqQO/0ovEC3xCrdGVZARPYiR9jXPHPJ4nxauwcUsm1oyvE2DbVCzKdYkROR3joP61X8dzFLKG45hV+/oB1NWXMwVtcSylhottoglZMSc9YGYryPxTzsX7gCT8NMCZ8x6tn6Curw/Jllg+XaJeRBY3oPzPxdcv3kP4baOrKg9GBBbuf0recbzX4SszZ0/0BH6xXlPBJ+8WdpHrtmtdznnLXlRVGkF11H8oYDEfb6V1qRzo0nAX2KqpyYGr0MZ++PkTTRtiqHgeMdlK2yAowbrdT1IH5j2G1WvCWtKAST3LGSff+lOmMHK0E0QgiosZpgL48YKDd44g4pRm6DNDuWmPWgygfMeIuMJF421G+Fj/AO7BHyNZvmVtbqkAm5HmJtoDkbFrrk/MSavOK4YHD+b0ms7zpeh1BQJ0LuemWJj5Cllrswzb2wBpOH1Az0I9eg+lJXgwYwZOZnHqYq74lFVH0IWOmSSIRF/4jBY/8jGelVboXSRll3+WQfofvUpOjGxrh7kAHv07GocUZfVmd8+n/VBdSF1DbGO3+A/aj8UZJ9gB/wCoIP3U0ikTvY1wt7UAD0qxt8xZfIDg52GZ796pOXIxkD8okziPT3qx5jwzWiuqZIn067Gc+9QlHdHpxnaCcyvEgSSaR4S6FvWmbaNJMK0BiUJhsYB7j3FM32DW5G439qrrl/RpkTqUqehA1hgwPfFGJUwzO4s7xSWviXtBYoJ0YCEkxErJAEyDBOCKqmI6Z6/4KNfuE6pJJBJM9Z3NAVZOkDM4x9PWuyjzz43WJ9/vXRcPrUmsxOZ6EjafSj8LYkZxmJIOn5kDet0FgMHue/pUbmMCmrvCAbFWIxjO3UHtS3wj/wB4rAD8NxGMjv8Ab+1P8PxJIGkgfL+1VGomSelGTiBB7z8jjEdulTnCzGOcZeYmAsn27E7ipcPxd5G1W/3bKDJTTjEHfP0r43GU6upiNjgeaTvue9KsqOXOFIBaZwTIhdPQknp9KEqVFcbY1b4vysPhrcdiD8RtRIJ7CYJJO5Bqy8Pc8ezKBtMsGmBhlDL22hmBFU5wi5G5yojGDk95Nc4c1OcE4tM6sc6lZ63a5mpOguLQdRLbhwQCVBAEEEkTtA36VZ3/ABJZs29GpWKgLg4AGABA7Df9K8p4W/EGjcXxsqc9K8z+IrpHTLImWvizxeLlpkTOqZJBABOn8InfESe9ee03xryMTHX3zA+gpRRXpYMSxxpHn+Tkc5DHBrn5TT1hgTEbwR6mT5cdwfkYoHDgBdgSdjvH37US0JMR6/QVclE1PJ7UKSzgam81ucYMwOxHp0rS2VWIAKxjII2ql5bY+G+u3JEKHVhGCqmR1Bmf7VfowZQQOny67elNAdkQhFReyD6UYNXzQd6qYHVI2rt61jei28bb96BeatQtgrXDScfrVP4kEYCsGONfT29farxWx2qu55xNxbTMrDH36AT/ANe9ZNXEwx98Quk+b+LJHy0gUmbmnyBYG8BWByIOSsxt16CIqHFXJyWQEySACfUsYhf196GnN4YBbnpEEIQMgMpbSR715/FmP4DLaGggZ29Y2Ge2xpdWgtP8LQZ6wSI+Zo9/ibTAlQUcHKgkoR3U7iOxn0PSq+/JJUr5pnqDkTEbevzp4RYlFz4Wv3OG4pHCq6t5W+IfKVdfMdfTBOc7Vt/FXPOF42wqKpW/bYhRjI3aG2zvmM15naaVUteOBAUsTHt2FH+GAhcazBgMfw6t4n+LExmiatndjqg7XYPlGCTkjEdh3qV+yrqVGXgGS0wcsxnafT39ancl7WpmBYkCTgKoAwq7ST22CUPg7AAEHUzTODpVRvqbAM4EA9aX9lavRVOjECRDKYI7jqD6x/mKmkL+WSQV+W2DjP8AT1qw5jwhiRuZJnqTt7ZH3qu4lASCSIiZ9yScVeLtWcM4uLaI9In6YUe56n2prh7Bj92GGJ/HgnvBH2pVfb6jp7RtW38PeG9aKzPExC6R2kRB2juBQ3SsILkZrg+Xs5OoAEd1zNEHJy07eX0617T4b8HWgjm4oYuukSokA5JHY7Z9KzXMvC6J5Q+kaiBIGSN96VSutrfWy6UVr4PKX5Y4cpEnc/2+9dbklwkQJJ6alBn0BP8Aat9c8JlSWFwZxnG5gAHvJrJc7tOoXUxYZUHUSMBSIB2GkrVWpLsi1H0U9ldMN/Cc+34h+hpi5fUBgR5swwzJnZhPXuPvTFnld0kr8NpMGDjyxqBk4gqTVW52ncfp6nvSXYlSWw1y/gL0AOffJke9dttSwOewNM20JEBZ9f8AMVjRSMqHf2iMdailzUSNycD5kKP1NJNc65mfl139dqZ4K7pdW6QfXO4+/wClI4pA8jYN/MXUbESvumf/ANdX1pFwJiQfrVlwtsag2ktpwSNlBJB/Wp/sCWzmLjnoPwj36k+gHvTJ0T7K60piBOO07Ubhr7KfLknoQDPyq0t8NfI1LaBEwAVgE/8Ajud92pQX+IVpYBD0AQCD6R/WsTbHUTU8s4ziW1G9Z0jSdJ+HGYwN5iPetHyy55QpIJgZkQfb+lU/J+OuXrY1MJnTGnBwCYPcCPrVyLmYiNMH3Eeb+eKtFjNV2MXEoTLTSNNSRQKqYHZYFLizNHvvOBXVpyZAcLG+3eqDxld0WdI3fAPaMzFay0sjeaofGvCC5YmCdBDHTuMHI9qyX4s1do8uuWpkF8ei7n1r6xwk4BXGQSdOeg3FSdhqIksD1P8AagXCbZlWJHaenX7b9IrmSKy/RziLbExMQcjMz1n/ALo/B8re64VFg9YGB2k9sip8Dw9y5cW2iyWmIE6JxI66dhB+Vegco4S1wSsp1XbwOy5OrQplsTuTj0pMmTiZGFmF43w/d4Y67qEBx5WUSjT2YYGBsY9q+OsqHuaiiRAnbsoBxM9AJrb6L3E3W/aBoTS3lfUAfKR8huT7emMnb5MFC/EJ1flQydIOZadif4d+9T52rZWMeOkP8DykXLVy8RpFtcayW0kHAnYmPQCq7jOPUqDEREKAZJjriBnMnpHvWu5nb+DwGhRLXIMdyYAAnpkenoKydiyGAJOreFBBZiJwq7/yFTi7Za9CnE3WKw0QBnTOSOpJ2HpA+dINd/CRuQd+nmP+fOrm5wnFW7ba+GOlol4MqvUjMDB/ERAmkbfL2fSFG8kRHfB7GRB9zXRFaOTK7eg/hzlf7RxNu28kMZYd1GT0/TNeycLyxE0ratrbCjy6ZM/8iSd9t68y8PseEuq9wYYhSxmFB3IjeCZ/vXrPLLhdDkSRKuIIYGCGBAG/XAzXm+Y5TyKPr/Tr8ePGFmg5cNKZM+pNVHO/DSXSWOZxB2jeqjmFp2CW0Z0AdWcgSSy6iq5wQW0n5Z71ecx5t8O3Mgu2FHdjt8qPqxyYlBqqM4ShPlH2efc741bTXLHmwFCkmSP+U9QDBA3EGsxc4V5tXLihUlgZKkEEnTA9NUZ6CjeIL37RehyNYJLOpJECRj0ySIqN60jAjW7soEMWgAD+FYOJPeuuGSTxqLZjxxU7LG5dQ8K6m4vxFcQkfkiQdoPmGfes83KbFsHVkkSNU6QCAQIySem3fNGu3wrynlA/LpmNQ9ZPsaYsKXVRZOp38sY9AIY7ClVx6KVGXZkQmq5pRsGYxGOu/pNeico8McOtqSS7lZK6hhpO0LMadOInNR4jwyLdtbqsXO8MuNQkEE9CD+lMctuWzbF0sLf7xUK/nEwbhK4lQNj1zFV58lo5+Ci7Z55z22tq/cW2Tokxqgkj1K4ODuK+5Z5mAKkjqRJMDoAMbkdOvStR/qD4ft/ES5aKgMvnIAEsMA6R1IE9/rVbwln9mTU43XUOhc/hUAdAPNJ9+wqrqjndp6GOE4I5yIAAyNz1jSdgZEmZgmuJxgUMurSNiRJ0xEyVMgjYxNR4TiHt8M9x41sTpGwnCKoHYBfpVXwvE64Ugq8/ijJPf1PQjrJxUeG2xU2yyVgF8rOx1DzI6NjrLHzg4GI60G1qVx5tRn86oZ3/ABHOrHcUC7wtsmDb0NjzA+X36hZ3j2zXLwJUD4ilhjSAZAB/MQIJ9ZNMkXjvs1vhYO5uG4wbSRBHWRsZzgD71fGzuRuDVF4P5qNK2nADmYIQAEASJjrvWptdTXVBKhZdgbWQDmjjNSIrmmqJGBEsjvR04f1Ndt2IqcUxMFpjr9qqOd8QLdi45kwpwOpPl/nVs49aS5lyz4lt0JwykSDQYzxpjHUfbeu2LFy6wS2A7HYAHV64/nXLgjBUnscGT2r1rw54dt8LbOkfvGXzPGWO5X/iozj0rlnLiiyKHlHhV+F/f3XJcLDW7ZhdOcF9yeuOvWr3gOcBUdQvwtQMNuQI0jJyczt2rvP/ABGloBB+9ueUiyuTvMt1XIPTI71luE4q1eW8OJm2pK/hYpoJJ2WQSsgTMgY2rkknLbKx6D8z4/QWtKW1lQ0uGgqTiCepiMDvkVnuYc2YTIZWIBzHfdT2I7zV3x/Et+7S5GuyotlgZ1BTKn6GqXm/CXL1v44e2UQ6VtyS7DGpoAgDIO8x03p4JdGTtbQfmPP2uWtGp2A21AEzv+IAdQd/tWl8Fcjt3LNxrYXUG0kt5fKJIOduk+1ebrdI2Mdxj7/Wn+E5qyp8IMwR5+Jn8Xp7d+lVUV0RWRs9n5QllbRuLcS4MgaciR5SegEx7HUN8Vlrdy1a4osqmJDadgNwVEDAmTVFwXiMnTbQQvoMek+sjr/Kt7yrw7bw9xke2V8xbc/+MREMCO+KSmWTXZmPHPF8M1oHhwwYtqYdAI+sk5+f0W8N+IiGDMxUaQGFs6dRH5j0k/5uaX8RPbt3LqgSCrBc9ZEVluEvERSZIclspGVHrnB80Oh3N9ic6ZBMYMd5zpJBgYO81lfEPix7pKA5kwxUAkQBoEEgDcYydQ+UOD4r90wJ6VlOYcRLTvUoQT1Rs21tDycSpYM6agVYQe5wGx2ifnQEYghgSpmR2HeZmR/mIpVeJLRG8MD6k7H6/wCb1acv4ttYCIJXtECN8nrIOenpAjoa4kVO+wycJcuhiLd0szFSwtnTODl9hvjHbatJ/p3yphfe4VChFC9Ms2zMOjABsjv9bvhOLVk/Z0cB2BkCYVdyVB80g76vMSSTMzR+SXUsi6DoVmuZAOB5EUCephf/AMqk36H5No+4sabty0FL/F8wRYEMRDZOAJz86835xw72uIGpWXVjMHSRBEQSOo+rYr07jLlrR8W46IFIh8gociCeo3EVgfFnN04u4pRH+CkAsYU3Dt5QxELuJP0rca3ZknaopNTtcRD+IHyhTMLpBn3H8jV58fh5uBQxFsMoVwRKKpGW9SBjBgiBistesoSSGYlY1SoU6SYG/YFNp37AmkLriYEx0mulQJNlrxz6eGsIpmdR9+m3zND4G5pIDrqB/EZ0nPrB+2ajyi0XI1fhQasemw9JgiKleuHUQfxb42zn8XptAmla9GwVbLNLqhSrHWYwy7QSCASck4O4kUjxNnzSmB2LH9aJbskpuckEiTuswfcZ+tMaHLAlgIzAVVJB6yB9qmtFqD+FNY4pMspMgwSZHUEE7GK9IH1rzCy83VBIADLJGMTv/wBV6gUHbaunF0RyKmcqBFEK1yKshLHmNcBqMGanr9KcQiInYmhXlBkdSCMdJ70Z9qguKAPHeP5cbN+HGkqwMHqJyR7itL4h/wBQSSbfCxjDXY27C2DufWPrWv43w5Z4gzdTUQImSuN4JBFYbmvge5aNx7ek2klpVjIXJ26xEVCeO9jKXoom4gAAqN8tkmX/ADHUZJyR1O/SiPfa4V7PM7NP+ETTV91NpCowBmI/9s95/lVc15tRFskKx9BqPsJg9MGf0rmqzp67GuILIvnJJf8ACf4k2kekA0jdeMEsbeQMLMRnAnyyRjP2pviQQVuJAJB/DGCYDiBj0gjalV4ooDrn3I1A5nB/L8iKaAklZ2/wtsW1glizFiykiBjynptJ+nqKRvAA7+xOJH6A0wukhpaJHl7ap22mDn23ncVDhhqaCQOh7hepA9qpSZJxR3gbrK2MEZjvGdu9aOz4zZU06th1n9Rn/NqzXF2BqJWVAwJO+fpOa4tu3iZnrnc9f60uvYbjoNxXMzdubEjaRvPSB9o/nV1xFm0bQe0wYYDqSNSnGQes7Gs0GhsbdtvbIzVxyIcTcfTbCsSCPMJxBMAtP+RRKmgjJ2WFt1/5pbIz+YzEYwNzVQ3DrJLSR0G0/wCDO4/SbbiuEcW1uXHCaVhggtszMWOyKZA0lcsBkHrVNcvoXBXUZ3LQIzsFGw6xJzEk0kIr0Nkm2cYKGHQYGOhM5+386Z5LxV1Lg0uFzI1YUgx1n7HcAb7Us90uCV0geqg7Y33nP8qjw3E3AxCsyEzBBKjMasiD0H86ZommbrgeZarha5bsyBCtpuBGgfluGGttGc9DV7a45fhlyAxgyqKzDSMHMAafQRt1qj5Jy74tpLgIcjymRJBXH4t4xtn8Q2p5y58qZMAN2UNJyf5CfWuSXZ1RQpa5kikj4Zh22KiBggiNRMRGJrLcZyhSzBWZdJICskKsnBDLM7R0Ag1qzwBtnYFiARmIHlkx0EyTVLc5qyu4hsMQH6QAVb2A1H6mtxt3oZxKUObLhfi23RcaC2QpEPpMSpIJBjB6g0F+X2TJNwL1AZTMY+pBI2mnuLtcMFZrjlrjtJzAG0BQMn3P2rOrBJDFgOkyY+XSutbItUNXZUFVDFZnV5lWepA3zgScxivuFukEAgATuP5evvS17caXLAd5I+9HR2O+J2CgD+9O+jF2aoKlvCxcMiQyspUEZzicx0PWu8dZlA5BUqD6LEk6R23n3B71f8g4K5xFlX+FaViCPiH0JE6AM/M9KsbHg0vPxthsEJ9JJJG3pUFim/RX6kTL+GuSJxBJbUGQgmIIZTsNt5B+tb9LR2ivuXcitcODo8uoyZMn705+1IPzD5V2RjxRzSlyYv8AsnvXx4Sj3eLUbCaA/MG/KopxQlSIrsVICtAG64oUUyRQdNAEw8CK+IGkyOm3vUQK+YUGNHmvFcmW1ce2dMhiRGJV8qY9Bv67bGkuI4AIBrGZJDIyse41icdYMz6YBr0bj+T27pBZYcfhcAal9iQcehkUlxXKLrppK2G09W1hnHQHSPLj3yK5J4pX9p0RyKtnmnHliwksRAyY1d5B7j1J7ewLZYGZBBxtE+kDFXnifgblkWw62VBBICkntMkgTWfHGESqgDVEhgGBO4ByPsJrEmtG2mCcqjE6dhkAjHrFTu8MHGpDr7qN1HWRgjrkSKg5M/7VuTPW4N+n46a4e8qeYKgIBB8kxPUFtQ9KZi9i9uybhAVyWH5CBJj+GPxGPY+hqF3hz/Y4I+VWI5g7oFNy6rFhCrIwZwSkY2J9/r23wqBWFxmRvySpMmTIYECPcEzB2qcrEyR9lWtqrvw9ccXPK2nyMJ2gYJz02oPDciuXBqVSVBALdBOBV7xfhR+Ft27jmGdoG2AAST77R2pGm1ZPG/uQ7ZY3LBtuQLYDTqVlE76QdMxJHYYPmBxWH4/lpS7p0tIMQVK+8TsK3/hbxB8NyrL/ALkgHf5z67Gd+naqrxOWvN8TQvw8abkqo0iQJAaR0xHaBkTkJUzrnGzL3bMKTtjqc4jpvBBj70QWWKgXCUGCAfxHfItjMb5MD1py9xdtBpsIQ0kl3VS0QP8AbUyAJmSRqz9ESN2KmWJJ8wkxvIjeT3q+2TjHiaTk/OrFoBX+ILBAYqp83xICnXsIgnIP8q9C5Pxti5ZVrJAQyAsaYhpOMEGGOfWvF77HBVN57jaBsWM/KrLhud3UTTaIQd/xGepjAU47GpOHwN2eo8z4NRYZlk6BqkCcAZiBk+ma8uu3X+I1yNWpiQhDbflldu3fpNXyeJ+PsLbL3LV1LiagLqBRnBXUpWSAVPpJ96zr8WwOkBBpyCCSROQNQbpjMUqjWx4/sDqQtJTY7KrNH6fSl+a8ZJXTpiMgBSRnqROY/SnuFOpsiZ7N22nVAg+k+1c5jwx0ecKIO6EE56dKpF7BrRT/AAgPMHVfUNk/Lc0fhrLOwyRJA1Fj/hqC8Mp21n0gfrNaLw34Kbil1iEUNBOZxBMY3g1VbJdG48HrdscKqN3JAIkqDsPTvHrVwWuNuxH2pi3w8CB0H9qiy10JUiLAjgu5qacOBRAKlWgCiuRRSKiwoAaW161BsQCQJ29ak9zSCSQPf7UoM6C8MQcEddziOsgVqQDgsnvQzaI9favuEvkkhmBMzA6DtO1FuuZ3+1Y1QEVtD1FT+AI7+tfC9G5n0H865dv/AOdqAAfCzg18U71NUnrFGW3I3oArOK4NHTTcRXUGYYAjBxv7ivIvEAUcXd+EwVAxCiARI/EBjAmQK9oezDe/T51mOY/6b2j/ALbMpLaiT5vkuxGTSSTa0NF0eUEZhnJHodjRnAYf7rECD1PtsK1XNfAV9Lmm2r3FInUqz9R0P2qq/wDi26ET2+eahK0WikwVu+v7soGbSBqGkSdwfaABE/PtUuOuMQdKMwOCSkYGQRMEGD377xVzyvwdcvoxVU3iWJAk7gEDpC9vfeh8y4I2br2l1WxJVRBAK6oiAMg4M+vekadXQWroc8PeNTbtG1csL8ILpZkG5IiWM4nJ+lL848SPxJtiRpt6gAZg4ye4JAx2ntSDArhwywYYqoaRmJVtJBjp+lCt2iVwNKyQPKNR/Lk5z6CBSOTaoyOJKVhf/kCph0QL30lo9IzHyonNuINy2XJA2KyMmMGDOMdqseXcDLpg6Sc6iDEQSumAT9t/lQOM8I3bmq7w9uVUwE1CfXR0kfKZFZCNy0Vk6WzLiepwe2R64/pQfgydpX8vSOs+3c1Z2+GOqCpBGNLyNP8A6mCT17e9J3g0xpnoDnbpgVf2SIXbpxt6b95J7jcn51O2C2/8ifke3v8AauW+GO8R6zj6VZ8r5HeusoRHZGbfTjG/mIgfOj+jTYc65hbXgbdsaC3wgCqiIZQFgqfn8xWHt8AGiPKB+YYPzIxvXpy8KtxbaupZUBGlrbRaBMmTEmDGZnr619e5Jw2QtokkQF8x1D+JNRgbTO3tNc6teilo86vMxfQSgI6qm/UEmTjbYVqPC/J7d8XBeVG06QpHQmdWQZkwP8mrvkHhiPNeT8Ji2GjUADqkx69M9av24eNq6ceP2yM5+kV3A8hsWwVW0sHeRqJ+Zq44Th1RYVQo7AClwpprh8710ESbW5pW5bp1WGaXY1oCumK7XXc0MigAgFcIqC1MCgD7jOELjeIM0ml4W5WdU/iIMdI8vr61cLRltDsPpTKXoCp5fwkNqBlYwR19CKa4ldqeKgbCh3RtWN2Aiq0ZbB60zGK+AzWADHDHtR14eBRl2oXEmgAb8MDHpRCyKMkY+dJOd6XU0AWFzjgNgaq7/B23LFrduXw3kEn3O9WNsb+1RtisA5Y4UaAgUKo/CBgD+lC4vlK3VOszIjoSDEYxvT1vrU7XX2oAw/H+Eb7HIsMYjUrOrQOkGV/Ue3SA8MXFUa7dxmJ3t3BttpeNAHyxnfvsgc0yKi8ESv1ZGN4fwtcgW3VbaAyWR9Tbeq/i6SZ+eK0PAcAtpAiA6RO5kknJJPenLlRFPDHGHQkpOXZW8y5FZvkG7bViBhsyO0EZqj4n/Tfhz+Auh9G1fY/1rXmvqZpMxNoyPDf6dcMv4tdz3MR7aYrR8v4FbVsW7Y0quwH1Oe9MVOKEkugbbOTX1fChXDWmBGcD1qJudhUBU60ALzXNfSitQGoAKj1I1C1UhQBBkoZt0d6i4oABXxNfV8K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9466" name="AutoShape 10" descr="data:image/jpeg;base64,/9j/4AAQSkZJRgABAQAAAQABAAD/2wCEAAkGBhQSERUUExQVFRUUGBgYGBcXFxgYHBgXGBcXFhUXGBYcHCYfHRolGRYVHy8gIygpLCwsFx4xNTAqNScrLCkBCQoKDgwOGg8PGiwkHyQsLCwsLCwsKSwsLCwsLCwsLCwsLCwsLCksLCwsLCwpLCksLCwsLCwsKSwsLCwsLCwsKf/AABEIALoBDwMBIgACEQEDEQH/xAAbAAACAwEBAQAAAAAAAAAAAAADBAIFBgEHAP/EAD0QAAIBAwIEBAQDBwQCAQUAAAECEQADIRIxBAVBUQYiYXETgZGhMkKxFCNSwdHh8AczYvFyghVDkqKywv/EABkBAAMBAQEAAAAAAAAAAAAAAAACAwEEBf/EACURAAICAgICAQQDAAAAAAAAAAABAhEDIRIxBEFREyIyYRRxsf/aAAwDAQACEQMRAD8Al8I/KovqBrq3ztXWu0FCABO5NEZBEUIgnr9Kl8ON6ABkZxR1uQNqiLRNGRNO4oADduk9KgqU0xBwKELVABUsRNCepgZ3oicJ3NAAbZAM003FARihNYioqlAHxedhUS56imFx3r4253oAXJnoKJ8KjC0ormsTQAD4NffCjpRye1RIrAA6RXDbqeg+tR1Vl0FE7OKkzb1Ae9SWwaYAfw6++EKm1uKjQBH4dd+EKLpkUI2s0ADKkHBqJWaPp9K78KdvpQAo9og13VTD253oZ4c0ALsKloomioXDQBwrSXHctW4IIp1XmpFaAGRaGKAwojKfnXFtGgDiWiaLoPWu22iambk+lAA7ZINTFzEfpUbjUSyAN8UADE9KmlknrRiygYr601AAmtgZJj3qWKHxF1BIYjO4NAtNpIEyp/Cf/wCT/KssBxrlQLVBuNVW0nJiYHQevamuGAYTj2BBj596LAW1GpaqnxBiFGQTPScT1+dK8RxaoJYhR6kUAGL1Cqmz4jtOSNWmOrYB70zwnNbdwsEadMfftRpi2WCtsOpMD3p3g+Eky2UK4K9/Umsp4mvxaUTuw+0mrrlXO/jW1t2AEZTC22cEsPyku0A9sAdK4PLnkj+L0dvjwhJbNF4r5IOHtIySSVz/AOQgyB2zt6Vlm45WUmJBOT2AEnPff61bX+J4lR+/JMwQjbLIAhT1GBkfxVSeI+OQW9JjViEyDkQYMQI9Y9KlDypOXGikvHjwtsZ4a8pxsQAT7tmPkKeFysO/NGAU7Elj7wDA+yirTlnHabeq48sxAyfTH2zXppnnl+5nNAe8AQD160nzDiwLRbUQNpXfPaqkc1uIoGpLqHb+I+nTPvWORppx3qRzWY4Pm5KaCSIJz1gmYz16Yq94C4IwSR0mT9T09q3kAyh6GpaMb1N7UjFB+G3amAgxqBQ9DR/2c1xbRoAVYN1qDWpwaf8A2fE71D4INACL8JGQa6q1Yfs4G8Uu7KOtADHw43/Wpo4A9a+Z5oq21kUAKm3O9fARRri9qX1Kyg6oGSzbaVUwfmTgfOgAvwxvU7VvUc0DheOVsgHSw8oIgmN2PvIgdo6mKZS/5SRiaxOwBvdrgMUSyqxnJr6+Rv1/StAzHOwpMC45HUY+01TXuM+GwCSCuQT39prZ8t5ML/FW0NsQxEtJ264FR/1Y8OLYvq9pdK3FmFAABGD7VzylUqH4aMg/N20jvOWPmk7bbU3yPnZtsVdpDQYBnJiSPTv7VnbzSZEgj/Nq6lskYnrsOgjNbZK9m7bnKk9o79R3mspzfmDX7mRjZV/Qx60ry/imVvxBQdyR9h79tqu+DKKJO5YMCsTKydJU7b+0DY0rk12VjHl0UVxCKjY4hrbalMH9fQ1pON5oLhtgopdMQJEx1n+I9Y6CleYrYdV0hg0eYkwCe4AMAf2pVMHhrpi/OOZC6tqCMyxUT5TtGaFw10iq54DwCSOhNN2zmjJspjdI0nC+ICispQMCI3IIjseg/pVDzHitTTET0FEnFIXjLAGYnpn7VHHjSlaKzm+J8xYBQ0wJ0/58q+sXzMRJEwDsCcE+9R4gAP5SxXoWEH6CagjwJ3n3/Wuw4bNLxXHr8A28hzBjpI2iOn9qo1ubhthtI69gaX/aTMz/ACAEzAFMcPbYtCqXbeAJwOsdo60rHTsa4HilUAaCTILGSJ9BgwK1/JbJYE6SvUST69/SKqOT2Lly4tsBQTC4CyZPU/i/SvQeceF1sOFtzp0qTkkltmMnvE1kXsbjRWpaA3NTDqDvUxy4b70ROGAroEF7nFIMAE/WljdPRcU/ctgZOPX7Cvm4fFACVpHPWJrv/wAf6mmSIqHxfWgBf9gA6zUH4daYa8aETQAD9jeh/slw9TWx+AnUV39nB2xQLZkLnCXEXUZjEwCfnA6VmGuB20ljoDtjBBADMJHXMj616lecqDCyek4+9eb+Lbq/FLlDbuDofzjY/PO9LNUjVshb5speX1aNgARBGdMt/CSGOOg61o+V2rjopYeZhqCj8qH8I+25rCrxym3ZQ/hRizr1JwBJ3/DgdAKvrnjVgrAjN1jKrAAtjyhQd8xp9pO5rFrsDWW+DJ2I98daI3Kl3ZsDevPV52WF7WCWuAaY2Xt5fpHsK5wPN2tWwhdnLsNdttUAAyIaeoABFDnSbRsdtI9S8NWB8UXEGEOZMHbGP61a+JOXWuOVJMhSwZQYM4lT1HyrBco8SCW/+kTmRJUnYBiZAyRnI6VcW7tsHV8fW9wg3BbOAYCKR/ygAERnFeHPyM1tSPTeHGmmmUvMv9MrYJYFwsTCwT6qoMk+kn0rz/mVgI5RASMhZA1ETjYb4r1fn3iP4VgKtwMx6gZUZxuRO2ZxO1eVc4vn4mrYsAeuJzj511+NKcn9z0QzwgoWlsDwtwrBBgj5x605bvEDWWBkjPX5DrSAtMsHTIid+nf7GhXGxP2rtcbOSM6ReXuIRlEkkzJJIzBOQOhgig8RxSTKgADcSSCe5k/baqu1e8wxJyfXamOYMpyImNgDg7RJ+e1TUKZV5bVkXu6mzGxM99v71O2aVtuJWRMb0c3ABgyf860zROM/kcL4pW9ZJWQD/ffFStmVGRkj/PuKbVSSgA2/Wpr7Wa8l6A2/D3ENgW3JC6466QJmN4jNc5Xyh75KoD5YMbtAw0L1MSYHatJw/MzYuLduMcqSBg6hlVBHQSPtVVwvNv32oN5iZBIypGfKwM+nsa36jasIY03sT5pyM2ZMlgpg4iDmB7mrTwreuW76AAlmB8oBJCnMmPT6RSfF8UvxLjNLgsxVJKhSTIYiD7QO1bj/AE74NDaa6fM5cq3tEgfTNRz5nDHb2dGPEnPWi98M8kdePVwmm2V1mWGTGNI3nv8AOrrxvwVxyptXNDj8umdQySfYR96c4Dj0Aa4oLEDKgrPbqQO/0ovEC3xCrdGVZARPYiR9jXPHPJ4nxauwcUsm1oyvE2DbVCzKdYkROR3joP61X8dzFLKG45hV+/oB1NWXMwVtcSylhottoglZMSc9YGYryPxTzsX7gCT8NMCZ8x6tn6Curw/Jllg+XaJeRBY3oPzPxdcv3kP4baOrKg9GBBbuf0recbzX4SszZ0/0BH6xXlPBJ+8WdpHrtmtdznnLXlRVGkF11H8oYDEfb6V1qRzo0nAX2KqpyYGr0MZ++PkTTRtiqHgeMdlK2yAowbrdT1IH5j2G1WvCWtKAST3LGSff+lOmMHK0E0QgiosZpgL48YKDd44g4pRm6DNDuWmPWgygfMeIuMJF421G+Fj/AO7BHyNZvmVtbqkAm5HmJtoDkbFrrk/MSavOK4YHD+b0ms7zpeh1BQJ0LuemWJj5Cllrswzb2wBpOH1Az0I9eg+lJXgwYwZOZnHqYq74lFVH0IWOmSSIRF/4jBY/8jGelVboXSRll3+WQfofvUpOjGxrh7kAHv07GocUZfVmd8+n/VBdSF1DbGO3+A/aj8UZJ9gB/wCoIP3U0ikTvY1wt7UAD0qxt8xZfIDg52GZ796pOXIxkD8okziPT3qx5jwzWiuqZIn067Gc+9QlHdHpxnaCcyvEgSSaR4S6FvWmbaNJMK0BiUJhsYB7j3FM32DW5G439qrrl/RpkTqUqehA1hgwPfFGJUwzO4s7xSWviXtBYoJ0YCEkxErJAEyDBOCKqmI6Z6/4KNfuE6pJJBJM9Z3NAVZOkDM4x9PWuyjzz43WJ9/vXRcPrUmsxOZ6EjafSj8LYkZxmJIOn5kDet0FgMHue/pUbmMCmrvCAbFWIxjO3UHtS3wj/wB4rAD8NxGMjv8Ab+1P8PxJIGkgfL+1VGomSelGTiBB7z8jjEdulTnCzGOcZeYmAsn27E7ipcPxd5G1W/3bKDJTTjEHfP0r43GU6upiNjgeaTvue9KsqOXOFIBaZwTIhdPQknp9KEqVFcbY1b4vysPhrcdiD8RtRIJ7CYJJO5Bqy8Pc8ezKBtMsGmBhlDL22hmBFU5wi5G5yojGDk95Nc4c1OcE4tM6sc6lZ63a5mpOguLQdRLbhwQCVBAEEEkTtA36VZ3/ABJZs29GpWKgLg4AGABA7Df9K8p4W/EGjcXxsqc9K8z+IrpHTLImWvizxeLlpkTOqZJBABOn8InfESe9ee03xryMTHX3zA+gpRRXpYMSxxpHn+Tkc5DHBrn5TT1hgTEbwR6mT5cdwfkYoHDgBdgSdjvH37US0JMR6/QVclE1PJ7UKSzgam81ucYMwOxHp0rS2VWIAKxjII2ql5bY+G+u3JEKHVhGCqmR1Bmf7VfowZQQOny67elNAdkQhFReyD6UYNXzQd6qYHVI2rt61jei28bb96BeatQtgrXDScfrVP4kEYCsGONfT29farxWx2qu55xNxbTMrDH36AT/ANe9ZNXEwx98Quk+b+LJHy0gUmbmnyBYG8BWByIOSsxt16CIqHFXJyWQEySACfUsYhf196GnN4YBbnpEEIQMgMpbSR715/FmP4DLaGggZ29Y2Ge2xpdWgtP8LQZ6wSI+Zo9/ibTAlQUcHKgkoR3U7iOxn0PSq+/JJUr5pnqDkTEbevzp4RYlFz4Wv3OG4pHCq6t5W+IfKVdfMdfTBOc7Vt/FXPOF42wqKpW/bYhRjI3aG2zvmM15naaVUteOBAUsTHt2FH+GAhcazBgMfw6t4n+LExmiatndjqg7XYPlGCTkjEdh3qV+yrqVGXgGS0wcsxnafT39ancl7WpmBYkCTgKoAwq7ST22CUPg7AAEHUzTODpVRvqbAM4EA9aX9lavRVOjECRDKYI7jqD6x/mKmkL+WSQV+W2DjP8AT1qw5jwhiRuZJnqTt7ZH3qu4lASCSIiZ9yScVeLtWcM4uLaI9In6YUe56n2prh7Bj92GGJ/HgnvBH2pVfb6jp7RtW38PeG9aKzPExC6R2kRB2juBQ3SsILkZrg+Xs5OoAEd1zNEHJy07eX0617T4b8HWgjm4oYuukSokA5JHY7Z9KzXMvC6J5Q+kaiBIGSN96VSutrfWy6UVr4PKX5Y4cpEnc/2+9dbklwkQJJ6alBn0BP8Aat9c8JlSWFwZxnG5gAHvJrJc7tOoXUxYZUHUSMBSIB2GkrVWpLsi1H0U9ldMN/Cc+34h+hpi5fUBgR5swwzJnZhPXuPvTFnld0kr8NpMGDjyxqBk4gqTVW52ncfp6nvSXYlSWw1y/gL0AOffJke9dttSwOewNM20JEBZ9f8AMVjRSMqHf2iMdailzUSNycD5kKP1NJNc65mfl139dqZ4K7pdW6QfXO4+/wClI4pA8jYN/MXUbESvumf/ANdX1pFwJiQfrVlwtsag2ktpwSNlBJB/Wp/sCWzmLjnoPwj36k+gHvTJ0T7K60piBOO07Ubhr7KfLknoQDPyq0t8NfI1LaBEwAVgE/8Ajud92pQX+IVpYBD0AQCD6R/WsTbHUTU8s4ziW1G9Z0jSdJ+HGYwN5iPetHyy55QpIJgZkQfb+lU/J+OuXrY1MJnTGnBwCYPcCPrVyLmYiNMH3Eeb+eKtFjNV2MXEoTLTSNNSRQKqYHZYFLizNHvvOBXVpyZAcLG+3eqDxld0WdI3fAPaMzFay0sjeaofGvCC5YmCdBDHTuMHI9qyX4s1do8uuWpkF8ei7n1r6xwk4BXGQSdOeg3FSdhqIksD1P8AagXCbZlWJHaenX7b9IrmSKy/RziLbExMQcjMz1n/ALo/B8re64VFg9YGB2k9sip8Dw9y5cW2iyWmIE6JxI66dhB+Vegco4S1wSsp1XbwOy5OrQplsTuTj0pMmTiZGFmF43w/d4Y67qEBx5WUSjT2YYGBsY9q+OsqHuaiiRAnbsoBxM9AJrb6L3E3W/aBoTS3lfUAfKR8huT7emMnb5MFC/EJ1flQydIOZadif4d+9T52rZWMeOkP8DykXLVy8RpFtcayW0kHAnYmPQCq7jOPUqDEREKAZJjriBnMnpHvWu5nb+DwGhRLXIMdyYAAnpkenoKydiyGAJOreFBBZiJwq7/yFTi7Za9CnE3WKw0QBnTOSOpJ2HpA+dINd/CRuQd+nmP+fOrm5wnFW7ba+GOlol4MqvUjMDB/ERAmkbfL2fSFG8kRHfB7GRB9zXRFaOTK7eg/hzlf7RxNu28kMZYd1GT0/TNeycLyxE0ratrbCjy6ZM/8iSd9t68y8PseEuq9wYYhSxmFB3IjeCZ/vXrPLLhdDkSRKuIIYGCGBAG/XAzXm+Y5TyKPr/Tr8ePGFmg5cNKZM+pNVHO/DSXSWOZxB2jeqjmFp2CW0Z0AdWcgSSy6iq5wQW0n5Z71ecx5t8O3Mgu2FHdjt8qPqxyYlBqqM4ShPlH2efc741bTXLHmwFCkmSP+U9QDBA3EGsxc4V5tXLihUlgZKkEEnTA9NUZ6CjeIL37RehyNYJLOpJECRj0ySIqN60jAjW7soEMWgAD+FYOJPeuuGSTxqLZjxxU7LG5dQ8K6m4vxFcQkfkiQdoPmGfes83KbFsHVkkSNU6QCAQIySem3fNGu3wrynlA/LpmNQ9ZPsaYsKXVRZOp38sY9AIY7ClVx6KVGXZkQmq5pRsGYxGOu/pNeico8McOtqSS7lZK6hhpO0LMadOInNR4jwyLdtbqsXO8MuNQkEE9CD+lMctuWzbF0sLf7xUK/nEwbhK4lQNj1zFV58lo5+Ci7Z55z22tq/cW2Tokxqgkj1K4ODuK+5Z5mAKkjqRJMDoAMbkdOvStR/qD4ft/ES5aKgMvnIAEsMA6R1IE9/rVbwln9mTU43XUOhc/hUAdAPNJ9+wqrqjndp6GOE4I5yIAAyNz1jSdgZEmZgmuJxgUMurSNiRJ0xEyVMgjYxNR4TiHt8M9x41sTpGwnCKoHYBfpVXwvE64Ugq8/ijJPf1PQjrJxUeG2xU2yyVgF8rOx1DzI6NjrLHzg4GI60G1qVx5tRn86oZ3/ABHOrHcUC7wtsmDb0NjzA+X36hZ3j2zXLwJUD4ilhjSAZAB/MQIJ9ZNMkXjvs1vhYO5uG4wbSRBHWRsZzgD71fGzuRuDVF4P5qNK2nADmYIQAEASJjrvWptdTXVBKhZdgbWQDmjjNSIrmmqJGBEsjvR04f1Ndt2IqcUxMFpjr9qqOd8QLdi45kwpwOpPl/nVs49aS5lyz4lt0JwykSDQYzxpjHUfbeu2LFy6wS2A7HYAHV64/nXLgjBUnscGT2r1rw54dt8LbOkfvGXzPGWO5X/iozj0rlnLiiyKHlHhV+F/f3XJcLDW7ZhdOcF9yeuOvWr3gOcBUdQvwtQMNuQI0jJyczt2rvP/ABGloBB+9ueUiyuTvMt1XIPTI71luE4q1eW8OJm2pK/hYpoJJ2WQSsgTMgY2rkknLbKx6D8z4/QWtKW1lQ0uGgqTiCepiMDvkVnuYc2YTIZWIBzHfdT2I7zV3x/Et+7S5GuyotlgZ1BTKn6GqXm/CXL1v44e2UQ6VtyS7DGpoAgDIO8x03p4JdGTtbQfmPP2uWtGp2A21AEzv+IAdQd/tWl8Fcjt3LNxrYXUG0kt5fKJIOduk+1ebrdI2Mdxj7/Wn+E5qyp8IMwR5+Jn8Xp7d+lVUV0RWRs9n5QllbRuLcS4MgaciR5SegEx7HUN8Vlrdy1a4osqmJDadgNwVEDAmTVFwXiMnTbQQvoMek+sjr/Kt7yrw7bw9xke2V8xbc/+MREMCO+KSmWTXZmPHPF8M1oHhwwYtqYdAI+sk5+f0W8N+IiGDMxUaQGFs6dRH5j0k/5uaX8RPbt3LqgSCrBc9ZEVluEvERSZIclspGVHrnB80Oh3N9ic6ZBMYMd5zpJBgYO81lfEPix7pKA5kwxUAkQBoEEgDcYydQ+UOD4r90wJ6VlOYcRLTvUoQT1Rs21tDycSpYM6agVYQe5wGx2ifnQEYghgSpmR2HeZmR/mIpVeJLRG8MD6k7H6/wCb1acv4ttYCIJXtECN8nrIOenpAjoa4kVO+wycJcuhiLd0szFSwtnTODl9hvjHbatJ/p3yphfe4VChFC9Ms2zMOjABsjv9bvhOLVk/Z0cB2BkCYVdyVB80g76vMSSTMzR+SXUsi6DoVmuZAOB5EUCephf/AMqk36H5No+4sabty0FL/F8wRYEMRDZOAJz86835xw72uIGpWXVjMHSRBEQSOo+rYr07jLlrR8W46IFIh8gociCeo3EVgfFnN04u4pRH+CkAsYU3Dt5QxELuJP0rca3ZknaopNTtcRD+IHyhTMLpBn3H8jV58fh5uBQxFsMoVwRKKpGW9SBjBgiBistesoSSGYlY1SoU6SYG/YFNp37AmkLriYEx0mulQJNlrxz6eGsIpmdR9+m3zND4G5pIDrqB/EZ0nPrB+2ajyi0XI1fhQasemw9JgiKleuHUQfxb42zn8XptAmla9GwVbLNLqhSrHWYwy7QSCASck4O4kUjxNnzSmB2LH9aJbskpuckEiTuswfcZ+tMaHLAlgIzAVVJB6yB9qmtFqD+FNY4pMspMgwSZHUEE7GK9IH1rzCy83VBIADLJGMTv/wBV6gUHbaunF0RyKmcqBFEK1yKshLHmNcBqMGanr9KcQiInYmhXlBkdSCMdJ70Z9qguKAPHeP5cbN+HGkqwMHqJyR7itL4h/wBQSSbfCxjDXY27C2DufWPrWv43w5Z4gzdTUQImSuN4JBFYbmvge5aNx7ek2klpVjIXJ26xEVCeO9jKXoom4gAAqN8tkmX/ADHUZJyR1O/SiPfa4V7PM7NP+ETTV91NpCowBmI/9s95/lVc15tRFskKx9BqPsJg9MGf0rmqzp67GuILIvnJJf8ACf4k2kekA0jdeMEsbeQMLMRnAnyyRjP2pviQQVuJAJB/DGCYDiBj0gjalV4ooDrn3I1A5nB/L8iKaAklZ2/wtsW1glizFiykiBjynptJ+nqKRvAA7+xOJH6A0wukhpaJHl7ap22mDn23ncVDhhqaCQOh7hepA9qpSZJxR3gbrK2MEZjvGdu9aOz4zZU06th1n9Rn/NqzXF2BqJWVAwJO+fpOa4tu3iZnrnc9f60uvYbjoNxXMzdubEjaRvPSB9o/nV1xFm0bQe0wYYDqSNSnGQes7Gs0GhsbdtvbIzVxyIcTcfTbCsSCPMJxBMAtP+RRKmgjJ2WFt1/5pbIz+YzEYwNzVQ3DrJLSR0G0/wCDO4/SbbiuEcW1uXHCaVhggtszMWOyKZA0lcsBkHrVNcvoXBXUZ3LQIzsFGw6xJzEk0kIr0Nkm2cYKGHQYGOhM5+386Z5LxV1Lg0uFzI1YUgx1n7HcAb7Us90uCV0geqg7Y33nP8qjw3E3AxCsyEzBBKjMasiD0H86ZommbrgeZarha5bsyBCtpuBGgfluGGttGc9DV7a45fhlyAxgyqKzDSMHMAafQRt1qj5Jy74tpLgIcjymRJBXH4t4xtn8Q2p5y58qZMAN2UNJyf5CfWuSXZ1RQpa5kikj4Zh22KiBggiNRMRGJrLcZyhSzBWZdJICskKsnBDLM7R0Ag1qzwBtnYFiARmIHlkx0EyTVLc5qyu4hsMQH6QAVb2A1H6mtxt3oZxKUObLhfi23RcaC2QpEPpMSpIJBjB6g0F+X2TJNwL1AZTMY+pBI2mnuLtcMFZrjlrjtJzAG0BQMn3P2rOrBJDFgOkyY+XSutbItUNXZUFVDFZnV5lWepA3zgScxivuFukEAgATuP5evvS17caXLAd5I+9HR2O+J2CgD+9O+jF2aoKlvCxcMiQyspUEZzicx0PWu8dZlA5BUqD6LEk6R23n3B71f8g4K5xFlX+FaViCPiH0JE6AM/M9KsbHg0vPxthsEJ9JJJG3pUFim/RX6kTL+GuSJxBJbUGQgmIIZTsNt5B+tb9LR2ivuXcitcODo8uoyZMn705+1IPzD5V2RjxRzSlyYv8AsnvXx4Sj3eLUbCaA/MG/KopxQlSIrsVICtAG64oUUyRQdNAEw8CK+IGkyOm3vUQK+YUGNHmvFcmW1ce2dMhiRGJV8qY9Bv67bGkuI4AIBrGZJDIyse41icdYMz6YBr0bj+T27pBZYcfhcAal9iQcehkUlxXKLrppK2G09W1hnHQHSPLj3yK5J4pX9p0RyKtnmnHliwksRAyY1d5B7j1J7ewLZYGZBBxtE+kDFXnifgblkWw62VBBICkntMkgTWfHGESqgDVEhgGBO4ByPsJrEmtG2mCcqjE6dhkAjHrFTu8MHGpDr7qN1HWRgjrkSKg5M/7VuTPW4N+n46a4e8qeYKgIBB8kxPUFtQ9KZi9i9uybhAVyWH5CBJj+GPxGPY+hqF3hz/Y4I+VWI5g7oFNy6rFhCrIwZwSkY2J9/r23wqBWFxmRvySpMmTIYECPcEzB2qcrEyR9lWtqrvw9ccXPK2nyMJ2gYJz02oPDciuXBqVSVBALdBOBV7xfhR+Ft27jmGdoG2AAST77R2pGm1ZPG/uQ7ZY3LBtuQLYDTqVlE76QdMxJHYYPmBxWH4/lpS7p0tIMQVK+8TsK3/hbxB8NyrL/ALkgHf5z67Gd+naqrxOWvN8TQvw8abkqo0iQJAaR0xHaBkTkJUzrnGzL3bMKTtjqc4jpvBBj70QWWKgXCUGCAfxHfItjMb5MD1py9xdtBpsIQ0kl3VS0QP8AbUyAJmSRqz9ESN2KmWJJ8wkxvIjeT3q+2TjHiaTk/OrFoBX+ILBAYqp83xICnXsIgnIP8q9C5Pxti5ZVrJAQyAsaYhpOMEGGOfWvF77HBVN57jaBsWM/KrLhud3UTTaIQd/xGepjAU47GpOHwN2eo8z4NRYZlk6BqkCcAZiBk+ma8uu3X+I1yNWpiQhDbflldu3fpNXyeJ+PsLbL3LV1LiagLqBRnBXUpWSAVPpJ96zr8WwOkBBpyCCSROQNQbpjMUqjWx4/sDqQtJTY7KrNH6fSl+a8ZJXTpiMgBSRnqROY/SnuFOpsiZ7N22nVAg+k+1c5jwx0ecKIO6EE56dKpF7BrRT/AAgPMHVfUNk/Lc0fhrLOwyRJA1Fj/hqC8Mp21n0gfrNaLw34Kbil1iEUNBOZxBMY3g1VbJdG48HrdscKqN3JAIkqDsPTvHrVwWuNuxH2pi3w8CB0H9qiy10JUiLAjgu5qacOBRAKlWgCiuRRSKiwoAaW161BsQCQJ29ak9zSCSQPf7UoM6C8MQcEddziOsgVqQDgsnvQzaI9favuEvkkhmBMzA6DtO1FuuZ3+1Y1QEVtD1FT+AI7+tfC9G5n0H865dv/AOdqAAfCzg18U71NUnrFGW3I3oArOK4NHTTcRXUGYYAjBxv7ivIvEAUcXd+EwVAxCiARI/EBjAmQK9oezDe/T51mOY/6b2j/ALbMpLaiT5vkuxGTSSTa0NF0eUEZhnJHodjRnAYf7rECD1PtsK1XNfAV9Lmm2r3FInUqz9R0P2qq/wDi26ET2+eahK0WikwVu+v7soGbSBqGkSdwfaABE/PtUuOuMQdKMwOCSkYGQRMEGD377xVzyvwdcvoxVU3iWJAk7gEDpC9vfeh8y4I2br2l1WxJVRBAK6oiAMg4M+vekadXQWroc8PeNTbtG1csL8ILpZkG5IiWM4nJ+lL848SPxJtiRpt6gAZg4ye4JAx2ntSDArhwywYYqoaRmJVtJBjp+lCt2iVwNKyQPKNR/Lk5z6CBSOTaoyOJKVhf/kCph0QL30lo9IzHyonNuINy2XJA2KyMmMGDOMdqseXcDLpg6Sc6iDEQSumAT9t/lQOM8I3bmq7w9uVUwE1CfXR0kfKZFZCNy0Vk6WzLiepwe2R64/pQfgydpX8vSOs+3c1Z2+GOqCpBGNLyNP8A6mCT17e9J3g0xpnoDnbpgVf2SIXbpxt6b95J7jcn51O2C2/8ifke3v8AauW+GO8R6zj6VZ8r5HeusoRHZGbfTjG/mIgfOj+jTYc65hbXgbdsaC3wgCqiIZQFgqfn8xWHt8AGiPKB+YYPzIxvXpy8KtxbaupZUBGlrbRaBMmTEmDGZnr619e5Jw2QtokkQF8x1D+JNRgbTO3tNc6teilo86vMxfQSgI6qm/UEmTjbYVqPC/J7d8XBeVG06QpHQmdWQZkwP8mrvkHhiPNeT8Ji2GjUADqkx69M9av24eNq6ceP2yM5+kV3A8hsWwVW0sHeRqJ+Zq44Th1RYVQo7AClwpprh8710ESbW5pW5bp1WGaXY1oCumK7XXc0MigAgFcIqC1MCgD7jOELjeIM0ml4W5WdU/iIMdI8vr61cLRltDsPpTKXoCp5fwkNqBlYwR19CKa4ldqeKgbCh3RtWN2Aiq0ZbB60zGK+AzWADHDHtR14eBRl2oXEmgAb8MDHpRCyKMkY+dJOd6XU0AWFzjgNgaq7/B23LFrduXw3kEn3O9WNsb+1RtisA5Y4UaAgUKo/CBgD+lC4vlK3VOszIjoSDEYxvT1vrU7XX2oAw/H+Eb7HIsMYjUrOrQOkGV/Ue3SA8MXFUa7dxmJ3t3BttpeNAHyxnfvsgc0yKi8ESv1ZGN4fwtcgW3VbaAyWR9Tbeq/i6SZ+eK0PAcAtpAiA6RO5kknJJPenLlRFPDHGHQkpOXZW8y5FZvkG7bViBhsyO0EZqj4n/Tfhz+Auh9G1fY/1rXmvqZpMxNoyPDf6dcMv4tdz3MR7aYrR8v4FbVsW7Y0quwH1Oe9MVOKEkugbbOTX1fChXDWmBGcD1qJudhUBU60ALzXNfSitQGoAKj1I1C1UhQBBkoZt0d6i4oABXxNfV8K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9468" name="Picture 12" descr="http://www.ludovakultura.sk/fileadmin/images/hesla_full/adven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1628800"/>
            <a:ext cx="2363416" cy="1624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70" name="Picture 14" descr="http://vianoce.sk/data/att/24158_ob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4293096"/>
            <a:ext cx="3250332" cy="19501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isometricOffAxis2Left"/>
            <a:lightRig rig="threePt" dir="t"/>
          </a:scene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 rot="707662">
            <a:off x="302507" y="976327"/>
            <a:ext cx="7056784" cy="523220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sk-SK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Advent- Eschatologický advent </a:t>
            </a:r>
            <a:endParaRPr lang="en-GB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obrazky.prokes.net/vanoce/zvon-a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32656"/>
            <a:ext cx="2138636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isometricOffAxis2Left"/>
            <a:lightRig rig="threePt" dir="t"/>
          </a:scene3d>
        </p:spPr>
      </p:pic>
      <p:sp>
        <p:nvSpPr>
          <p:cNvPr id="4" name="Obdĺžnik 3"/>
          <p:cNvSpPr/>
          <p:nvPr/>
        </p:nvSpPr>
        <p:spPr>
          <a:xfrm>
            <a:off x="179512" y="1988840"/>
            <a:ext cx="52565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Vychádza z eschatológie, náuky o dokonaní dejín ľudstva a celého sveta a Kristovom príchode na konci sveta. </a:t>
            </a:r>
          </a:p>
          <a:p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-Tento príchod na konci časov majú sprevádzať rozličné znamenia </a:t>
            </a:r>
            <a:r>
              <a:rPr lang="sk-SK" sz="1600" b="1" dirty="0" smtClean="0">
                <a:latin typeface="Times New Roman" pitchFamily="18" charset="0"/>
                <a:cs typeface="Times New Roman" pitchFamily="18" charset="0"/>
              </a:rPr>
              <a:t>(„</a:t>
            </a:r>
            <a:r>
              <a:rPr lang="sk-SK" sz="1600" b="1" i="1" dirty="0" smtClean="0">
                <a:latin typeface="Times New Roman" pitchFamily="18" charset="0"/>
                <a:cs typeface="Times New Roman" pitchFamily="18" charset="0"/>
              </a:rPr>
              <a:t>slnko sa zatmie, mesiac nevydá svoje svetlo, hviezdy budú padať z neba a nebeské mocnosti</a:t>
            </a:r>
            <a:r>
              <a:rPr lang="sk-SK" sz="1600" b="1" dirty="0" smtClean="0">
                <a:latin typeface="Times New Roman" pitchFamily="18" charset="0"/>
                <a:cs typeface="Times New Roman" pitchFamily="18" charset="0"/>
              </a:rPr>
              <a:t> sa zachvejú…“ Mt 24,29). </a:t>
            </a:r>
          </a:p>
          <a:p>
            <a:pPr>
              <a:buFontTx/>
              <a:buChar char="-"/>
            </a:pP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My máme dôverovať Bohu, lebo má vo svojich rukách osud každého z nás i celého sveta. </a:t>
            </a:r>
          </a:p>
          <a:p>
            <a:pPr>
              <a:buFontTx/>
              <a:buChar char="-"/>
            </a:pP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On je naša záchrana.</a:t>
            </a:r>
            <a:endParaRPr lang="en-GB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obrazky.prokes.net/vanoce/zvon-a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725144"/>
            <a:ext cx="2178242" cy="1584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isometricOffAxis1Right"/>
            <a:lightRig rig="threePt" dir="t"/>
          </a:scene3d>
        </p:spPr>
      </p:pic>
      <p:pic>
        <p:nvPicPr>
          <p:cNvPr id="1030" name="Picture 6" descr="http://nd02.jxs.cz/196/327/7e5e715faa_57059067_o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429000"/>
            <a:ext cx="2952328" cy="3055918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2Left"/>
            <a:lightRig rig="threePt" dir="t"/>
          </a:scene3d>
        </p:spPr>
      </p:pic>
      <p:pic>
        <p:nvPicPr>
          <p:cNvPr id="1032" name="Picture 8" descr="http://www.mariasoft.sk/myjava/spravodaj/49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4077072"/>
            <a:ext cx="2800350" cy="2533651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 rot="253927">
            <a:off x="476150" y="765570"/>
            <a:ext cx="7848872" cy="523220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sk-SK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Advent - Osobný advent </a:t>
            </a:r>
            <a:endParaRPr lang="en-GB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://obrazky.prokes.net/vanoce/zvon-a1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04664"/>
            <a:ext cx="2845522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isometricOffAxis2Left"/>
            <a:lightRig rig="threePt" dir="t"/>
          </a:scene3d>
        </p:spPr>
      </p:pic>
      <p:sp>
        <p:nvSpPr>
          <p:cNvPr id="4" name="Obdĺžnik 3"/>
          <p:cNvSpPr/>
          <p:nvPr/>
        </p:nvSpPr>
        <p:spPr>
          <a:xfrm>
            <a:off x="395536" y="2564904"/>
            <a:ext cx="56886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/>
              <a:t> </a:t>
            </a: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Stretnutie každého jedného z nás s Kristom na konci nášho života. </a:t>
            </a:r>
          </a:p>
          <a:p>
            <a:pPr>
              <a:buFontTx/>
              <a:buChar char="-"/>
            </a:pP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Spočíva v tom, že každý z nás sa s ním stretne z tváre do tváre… </a:t>
            </a:r>
          </a:p>
          <a:p>
            <a:pPr>
              <a:buFontTx/>
              <a:buChar char="-"/>
            </a:pP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Preto máme byť vždy pripravení na možný príchod Ježiša -- Krista nielen na konci sveta, ale predovšetkým v hodine našej smrti, keď sa bude rozhodovať o našej večnosti.</a:t>
            </a:r>
            <a:r>
              <a:rPr lang="sk-SK" sz="1600" dirty="0" smtClean="0"/>
              <a:t> </a:t>
            </a:r>
            <a:r>
              <a:rPr lang="sk-SK" sz="1600" b="1" dirty="0" smtClean="0">
                <a:latin typeface="Times New Roman" pitchFamily="18" charset="0"/>
                <a:cs typeface="Times New Roman" pitchFamily="18" charset="0"/>
              </a:rPr>
              <a:t>Advent tvoria štyri nedele, tak ako to ustanovil pápež Gregor I. Veľký (590-604). </a:t>
            </a:r>
          </a:p>
          <a:p>
            <a:pPr>
              <a:buFontTx/>
              <a:buChar char="-"/>
            </a:pP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Tieto nedele symbolizujú  čas od biblického stvorenia sveta do narodenia Krista, čo bolo, podľa mýtu, 4000 rokov . </a:t>
            </a:r>
          </a:p>
          <a:p>
            <a:pPr>
              <a:buFontTx/>
              <a:buChar char="-"/>
            </a:pP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4" descr="http://static.sashe.sk/photos/b/1/9/8/1/b-1981543_5011573d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221088"/>
            <a:ext cx="2812951" cy="2108326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21510" name="Picture 6" descr="http://obrazky.prokes.net/vanoce/zvon-a1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941168"/>
            <a:ext cx="2171730" cy="1628800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áda">
  <a:themeElements>
    <a:clrScheme name="Nadšeni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Arkád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ád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261</TotalTime>
  <Words>294</Words>
  <Application>Microsoft Office PowerPoint</Application>
  <PresentationFormat>Prezentácia na obrazovke (4:3)</PresentationFormat>
  <Paragraphs>51</Paragraphs>
  <Slides>15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16" baseType="lpstr">
      <vt:lpstr>Arkáda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Kvietok</dc:creator>
  <cp:lastModifiedBy>Kvietok</cp:lastModifiedBy>
  <cp:revision>26</cp:revision>
  <dcterms:created xsi:type="dcterms:W3CDTF">2012-11-27T11:54:23Z</dcterms:created>
  <dcterms:modified xsi:type="dcterms:W3CDTF">2012-11-28T15:06:50Z</dcterms:modified>
</cp:coreProperties>
</file>