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CB7C-B37C-436D-B6AC-CA0D5EE8486C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16076-879B-461A-921A-EEBA2445843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89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F962-7459-487B-A0E9-A7342C3B9E7B}" type="datetimeFigureOut">
              <a:rPr lang="cs-CZ" smtClean="0"/>
              <a:t>24.5.2014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9755-7416-48F7-9153-F8EEF90A9A8A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content.wuala.com/contents/SWAVE/480_800/Animated/bg_animated_032.gif" TargetMode="External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6.gif"/><Relationship Id="rId5" Type="http://schemas.openxmlformats.org/officeDocument/2006/relationships/hyperlink" Target="http://www.google.sk/url?sa=i&amp;rct=j&amp;q=&amp;esrc=s&amp;source=images&amp;cd=&amp;cad=rja&amp;uact=8&amp;docid=iNAZ73-dZI6LLM&amp;tbnid=9VyCfy06AYtakM:&amp;ved=0CAUQjRw&amp;url=http://es.gloria.tv/?media=290104&amp;ei=1-Z0U6_OMdCM7AbJiIGwBg&amp;bvm=bv.66699033,d.ZGU&amp;psig=AFQjCNEfwCEkuFqL21v3lZI1p0_0hqbMJA&amp;ust=1400256536483648" TargetMode="External"/><Relationship Id="rId10" Type="http://schemas.openxmlformats.org/officeDocument/2006/relationships/hyperlink" Target="http://www.kasman.sk/includes/download.php?directory=anim/veci/vianoce&amp;subor=___CAN2.gif" TargetMode="External"/><Relationship Id="rId4" Type="http://schemas.openxmlformats.org/officeDocument/2006/relationships/image" Target="../media/image1.gif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://content.wuala.com/contents/SWAVE/480_800/Animated/bg_animated_032.gif" TargetMode="External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google.sk/url?sa=i&amp;rct=j&amp;q=&amp;esrc=s&amp;source=images&amp;cd=&amp;cad=rja&amp;uact=8&amp;docid=iNAZ73-dZI6LLM&amp;tbnid=9VyCfy06AYtakM:&amp;ved=0CAUQjRw&amp;url=http://www.ucatholic.com/saints/ascension/&amp;ei=c-l0U_-bOcmB7QbsmIGoBQ&amp;bvm=bv.66699033,d.ZGU&amp;psig=AFQjCNEfwCEkuFqL21v3lZI1p0_0hqbMJA&amp;ust=1400256536483648" TargetMode="External"/><Relationship Id="rId4" Type="http://schemas.openxmlformats.org/officeDocument/2006/relationships/image" Target="../media/image1.gif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wuala.com/contents/SWAVE/480_800/Animated/bg_animated_032.gif" TargetMode="External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sk/url?sa=i&amp;rct=j&amp;q=&amp;esrc=s&amp;source=images&amp;cd=&amp;cad=rja&amp;uact=8&amp;docid=iNAZ73-dZI6LLM&amp;tbnid=9VyCfy06AYtakM:&amp;ved=0CAUQjRw&amp;url=http://www.eufrosyne.szm.com/Velkonocnanedela.htm&amp;ei=2ep0U_y_E_DX7Abo1IDADw&amp;bvm=bv.66699033,d.ZGU&amp;psig=AFQjCNEfwCEkuFqL21v3lZI1p0_0hqbMJA&amp;ust=1400256536483648" TargetMode="Externa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content.wuala.com/contents/SWAVE/480_800/Animated/bg_animated_032.gif" TargetMode="External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sk/url?sa=i&amp;rct=j&amp;q=&amp;esrc=s&amp;source=images&amp;cd=&amp;cad=rja&amp;uact=8&amp;docid=ltPkU0iOq0GQTM&amp;tbnid=nF6JjSv7JhcZPM:&amp;ved=0CAUQjRw&amp;url=http://sar.michalany.greckokat-sabinov.sk/modules.php?name=grk_Interier&amp;ei=OOx0U_TlBcOO7QbhjICIBA&amp;bvm=bv.66699033,d.ZGU&amp;psig=AFQjCNEfwCEkuFqL21v3lZI1p0_0hqbMJA&amp;ust=1400256536483648" TargetMode="Externa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wuala.com/contents/SWAVE/480_800/Animated/bg_animated_032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sk/url?sa=i&amp;rct=j&amp;q=&amp;esrc=s&amp;source=images&amp;cd=&amp;cad=rja&amp;uact=8&amp;docid=IyIbcScsomy8EM&amp;tbnid=SudkJ1okhSDwxM:&amp;ved=0CAUQjRw&amp;url=http://tabernacolvgr777.podbean.com/&amp;ei=7-10U-vQNpPy7AagwYHwCA&amp;bvm=bv.66699033,d.ZGU&amp;psig=AFQjCNFJzI-XFlE5OpCnnl9gRRy1qNdl7A&amp;ust=1400258392560012" TargetMode="Externa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content.wuala.com/contents/SWAVE/480_800/Animated/bg_animated_032.gif" TargetMode="External"/><Relationship Id="rId7" Type="http://schemas.openxmlformats.org/officeDocument/2006/relationships/hyperlink" Target="http://www.google.sk/url?sa=i&amp;rct=j&amp;q=&amp;esrc=s&amp;source=images&amp;cd=&amp;cad=rja&amp;uact=8&amp;docid=IyIbcScsomy8EM&amp;tbnid=SudkJ1okhSDwxM:&amp;ved=0CAUQjRw&amp;url=http://52dn.net/imagesofgods/?cat=4&amp;paged=3&amp;ei=oO90U4KNF-WJ7AbIqYH4CA&amp;bvm=bv.66699033,d.ZGU&amp;psig=AFQjCNFJzI-XFlE5OpCnnl9gRRy1qNdl7A&amp;ust=140025839256001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content.wuala.com/contents/SWAVE/480_800/Animated/bg_animated_03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1920"/>
            <a:ext cx="9144000" cy="689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ĺžnik 8"/>
          <p:cNvSpPr/>
          <p:nvPr/>
        </p:nvSpPr>
        <p:spPr>
          <a:xfrm>
            <a:off x="4401123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Obdĺžnik 10"/>
          <p:cNvSpPr/>
          <p:nvPr/>
        </p:nvSpPr>
        <p:spPr>
          <a:xfrm rot="814227">
            <a:off x="1344679" y="976600"/>
            <a:ext cx="682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cs-CZ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Nanebovstúpenie Pána</a:t>
            </a:r>
            <a:endParaRPr lang="cs-CZ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278" name="Picture 14" descr="http://monika.media.gloria.tv/j/nx/media-290104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636912"/>
            <a:ext cx="2808312" cy="37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0" descr="http://www.gify.nou.cz/kv_ruze2_soubory/14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132856"/>
            <a:ext cx="1796858" cy="4509120"/>
          </a:xfrm>
          <a:prstGeom prst="rect">
            <a:avLst/>
          </a:prstGeom>
          <a:noFill/>
        </p:spPr>
      </p:pic>
      <p:pic>
        <p:nvPicPr>
          <p:cNvPr id="15" name="Picture 38" descr="http://www.gify.nou.cz/kv_ruze2_soubory/14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693032"/>
            <a:ext cx="1691216" cy="5164968"/>
          </a:xfrm>
          <a:prstGeom prst="rect">
            <a:avLst/>
          </a:prstGeom>
          <a:noFill/>
        </p:spPr>
      </p:pic>
      <p:pic>
        <p:nvPicPr>
          <p:cNvPr id="16" name="Picture 36" descr="http://www.gify.nou.cz/kvety1_soubory/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50588">
            <a:off x="1333175" y="1021277"/>
            <a:ext cx="6039806" cy="1407011"/>
          </a:xfrm>
          <a:prstGeom prst="rect">
            <a:avLst/>
          </a:prstGeom>
          <a:noFill/>
        </p:spPr>
      </p:pic>
      <p:pic>
        <p:nvPicPr>
          <p:cNvPr id="18" name="Picture 8" descr="CAN2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140968"/>
            <a:ext cx="675824" cy="3717032"/>
          </a:xfrm>
          <a:prstGeom prst="rect">
            <a:avLst/>
          </a:prstGeom>
          <a:noFill/>
        </p:spPr>
      </p:pic>
      <p:pic>
        <p:nvPicPr>
          <p:cNvPr id="19" name="Picture 8" descr="CAN2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3140968"/>
            <a:ext cx="675824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ontent.wuala.com/contents/SWAVE/480_800/Animated/bg_animated_03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9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 rot="494194">
            <a:off x="1582441" y="1411552"/>
            <a:ext cx="608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Nanevstúpenie Pána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059832" y="256490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,,Pred ich očami sa vzniesol,,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115616" y="3140968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ozprával o všetkom, čo Ježiš robil a učil od začiatku až do dňa, keď dal skrze Ducha Svätého príkazy apoštolom, ktorých si vyvolil, a vzatý bol do neba. Po svojom umučení im poskytol mnoho dôkazov, že žije, keď sa im štyridsať dní zjavoval a hovoril o Božom kráľovstve.</a:t>
            </a:r>
          </a:p>
          <a:p>
            <a:endParaRPr lang="sk-SK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491880" y="429309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 keď s nimi stoloval, prikázal im, aby neodchádzali z Jeruzalema, ale aby očakávali Otcovo prisľúbenie: „O ktorom ste počuli odo mňa, že Ján krstil vodou, ale vy budete o niekoľko dní pokrstení Duchom Svätým.“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chirho.me/ucatholic/wp-content/uploads/2010/05/The-Ascension-300x287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221088"/>
            <a:ext cx="2448272" cy="234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8" descr="http://www.gify.nou.cz/kv_ruze2_soubory/14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-243408"/>
            <a:ext cx="1691216" cy="6965168"/>
          </a:xfrm>
          <a:prstGeom prst="rect">
            <a:avLst/>
          </a:prstGeom>
          <a:noFill/>
        </p:spPr>
      </p:pic>
      <p:pic>
        <p:nvPicPr>
          <p:cNvPr id="9" name="Picture 40" descr="http://www.gify.nou.cz/kv_ruze2_soubory/14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76672"/>
            <a:ext cx="1796858" cy="5760640"/>
          </a:xfrm>
          <a:prstGeom prst="rect">
            <a:avLst/>
          </a:prstGeom>
          <a:noFill/>
        </p:spPr>
      </p:pic>
      <p:pic>
        <p:nvPicPr>
          <p:cNvPr id="11" name="Picture 36" descr="http://www.gify.nou.cz/kvety1_soubory/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50588">
            <a:off x="1693215" y="157181"/>
            <a:ext cx="6039806" cy="14070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ontent.wuala.com/contents/SWAVE/480_800/Animated/bg_animated_03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1920"/>
            <a:ext cx="9144000" cy="689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>
            <a:off x="539552" y="69269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 zhromaždení sa ho pýtali: „Pane, už v tomto čase obnovíš kráľovstvo Izraela?“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On im povedal: „Vám neprislúcha poznať časy alebo chvíle, ktoré Otec určil svojou mocou, ale keď zostúpi na vás Svätý Duch, dostanete silu a budete mi svedkami v Jeruzaleme i v celej Judei aj v Samárii a až po samý kraj zeme.“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Keď to povedal, pred ich očami sa vzniesol a oblak im ho vzal spred očí. A kým uprene hľadeli k nebu, ako odchádza, zastali pri nich dvaja mužovia v bielom odeve a povedali: „Mužovia galilejskí, čo stojíte a hľadíte do neba? Tento Ježiš, ktorý bol od vás vzatý do neba, príde tak, ako ste ho videli do neba odchádzať.“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eufrosyne.szm.com/Velkonocnanedela.files/nanebovstupeni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73011">
            <a:off x="2859916" y="3051209"/>
            <a:ext cx="2711054" cy="353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www.gify.nou.cz/kv_ruze2_soubory/11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43597">
            <a:off x="139543" y="3750048"/>
            <a:ext cx="2827410" cy="2296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ontent.wuala.com/contents/SWAVE/480_800/Animated/bg_animated_03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9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>
            <a:off x="1043608" y="548680"/>
            <a:ext cx="6912768" cy="1296144"/>
          </a:xfrm>
          <a:prstGeom prst="rect">
            <a:avLst/>
          </a:prstGeom>
        </p:spPr>
        <p:txBody>
          <a:bodyPr>
            <a:prstTxWarp prst="textArchDown">
              <a:avLst>
                <a:gd name="adj" fmla="val 35258"/>
              </a:avLst>
            </a:prstTxWarp>
            <a:spAutoFit/>
          </a:bodyPr>
          <a:lstStyle/>
          <a:p>
            <a:r>
              <a:rPr lang="pl-PL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Pán vystupuje do neba za hlaholu poľnice. </a:t>
            </a:r>
            <a:endParaRPr lang="cs-CZ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195736" y="24928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Tlieskajte rukami, všetky národy, *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jasajte Bohu hlasom radostným.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Lebo Pán je Najvyšší a hrozný, *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nad celou zemou veľký kráľ.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 jasotu vystupuje Boh, *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Pán vystupuje za hlaholu poľnice.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Spievajte Bohu, spievajte, *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spievajte nášmu kráľovi, spievajte.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Pretože Boh je kráľom celej zeme; *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spievajte mu chválospev.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Boh kraľuje nad národmi, *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Boh sedí na svojom svätom tróne.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sar.michalany.greckokat-sabinov.sk/1images/O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1221">
            <a:off x="5204147" y="3827996"/>
            <a:ext cx="3261724" cy="244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0" descr="http://www.gify.nou.cz/kv_ruze2_soubory/14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0"/>
            <a:ext cx="1796858" cy="5760640"/>
          </a:xfrm>
          <a:prstGeom prst="rect">
            <a:avLst/>
          </a:prstGeom>
          <a:noFill/>
        </p:spPr>
      </p:pic>
      <p:pic>
        <p:nvPicPr>
          <p:cNvPr id="7" name="Picture 38" descr="http://www.gify.nou.cz/kv_ruze2_soubory/14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-315416"/>
            <a:ext cx="1691216" cy="6965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ontent.wuala.com/contents/SWAVE/480_800/Animated/bg_animated_03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1920"/>
            <a:ext cx="9144000" cy="689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 rot="20279867">
            <a:off x="422685" y="1692026"/>
            <a:ext cx="6217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it-IT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 nebi ho posadil po svojej pravici</a:t>
            </a:r>
            <a:endParaRPr lang="cs-CZ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63688" y="3645024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Bratia, nech vám Boh nášho Pána Ježiša Krista, Otec slávy, dá Ducha múdrosti a zjavenia, aby ste ho poznali.</a:t>
            </a:r>
            <a:r>
              <a:rPr lang="cs-CZ" sz="1600" dirty="0" smtClean="0"/>
              <a:t> </a:t>
            </a:r>
          </a:p>
          <a:p>
            <a:r>
              <a:rPr lang="cs-CZ" sz="1600" dirty="0"/>
              <a:t>	</a:t>
            </a:r>
            <a:endParaRPr lang="cs-CZ" sz="1600" dirty="0" smtClean="0"/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Nech osvieti oči vášho srdca, aby ste vedeli, aká je nádej z jeho povolania, aké bohatstvo slávy je z jeho dedičstva vo svätých, a aká nesmierne veľká je jeho moc pre nás veriacich podľa pôsobenia jeho mocnej sily, ktorú dokázal na Kristovi, keď ho vzkriesil z mŕtvych a v nebi posadil po svojej pravici nad každé kniežatstvo, mocnosť, silu a panstvo a nad každé iné meno, ktoré možno vysloviť nielen v tomto veku, ale aj v budúcom.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.podbean.com/itunes-logo/595835/INNOR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7743">
            <a:off x="6211109" y="542874"/>
            <a:ext cx="2541645" cy="325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ontent.wuala.com/contents/SWAVE/480_800/Animated/bg_animated_03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9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 rot="563922">
            <a:off x="696127" y="1332872"/>
            <a:ext cx="5242717" cy="584775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cs-CZ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Choďte a učte všetky národy</a:t>
            </a:r>
            <a:endParaRPr lang="cs-CZ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899592" y="2996952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Jedenásti učeníci odišli do Galiley na vrch, kam im Ježiš rozkázal. 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Keď ho uvideli, klaňali sa mu, no niektorí pochybovali.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Ježiš pristúpil k nim a povedal im: „Daná mi je všetka moc na nebi i na zemi. Choďte teda, učte všetky národy a krstite ich v mene Otca i Syna i Ducha Svätého a naučte ich zachovávať všetko, čo som vám prikázal.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A hľa, ja som s vami po všetky dni až do skončenia sveta.“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www.gify.nou.cz/kv_ruze2_soubory/1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8534">
            <a:off x="7074651" y="2560937"/>
            <a:ext cx="2137951" cy="3741415"/>
          </a:xfrm>
          <a:prstGeom prst="rect">
            <a:avLst/>
          </a:prstGeom>
          <a:noFill/>
        </p:spPr>
      </p:pic>
      <p:pic>
        <p:nvPicPr>
          <p:cNvPr id="6" name="Picture 4" descr="http://www.gify.nou.cz/kv_ruze2_soubory/1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4202">
            <a:off x="-50307" y="2773719"/>
            <a:ext cx="1821076" cy="3462165"/>
          </a:xfrm>
          <a:prstGeom prst="rect">
            <a:avLst/>
          </a:prstGeom>
          <a:noFill/>
        </p:spPr>
      </p:pic>
      <p:pic>
        <p:nvPicPr>
          <p:cNvPr id="18434" name="Picture 2" descr="http://www.scenicreflections.com/files/Jesus%20is%20risen%20Wallpaper__yvt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27849">
            <a:off x="5508104" y="332656"/>
            <a:ext cx="335845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64</Words>
  <Application>Microsoft Office PowerPoint</Application>
  <PresentationFormat>Předvádění na obrazovce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Motív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Matulka</dc:creator>
  <cp:lastModifiedBy>ALPOUR s.r.o.</cp:lastModifiedBy>
  <cp:revision>20</cp:revision>
  <dcterms:created xsi:type="dcterms:W3CDTF">2014-05-15T15:23:52Z</dcterms:created>
  <dcterms:modified xsi:type="dcterms:W3CDTF">2014-05-23T23:14:25Z</dcterms:modified>
</cp:coreProperties>
</file>